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48" r:id="rId6"/>
  </p:sldMasterIdLst>
  <p:sldIdLst>
    <p:sldId id="269" r:id="rId7"/>
    <p:sldId id="270" r:id="rId8"/>
    <p:sldId id="271" r:id="rId9"/>
    <p:sldId id="288" r:id="rId10"/>
    <p:sldId id="291" r:id="rId11"/>
    <p:sldId id="289" r:id="rId12"/>
    <p:sldId id="292" r:id="rId13"/>
    <p:sldId id="272" r:id="rId14"/>
    <p:sldId id="294" r:id="rId15"/>
    <p:sldId id="265" r:id="rId16"/>
    <p:sldId id="266" r:id="rId17"/>
    <p:sldId id="273" r:id="rId18"/>
    <p:sldId id="274" r:id="rId19"/>
    <p:sldId id="275" r:id="rId20"/>
    <p:sldId id="277" r:id="rId21"/>
    <p:sldId id="276" r:id="rId22"/>
    <p:sldId id="278" r:id="rId23"/>
    <p:sldId id="279" r:id="rId24"/>
    <p:sldId id="280" r:id="rId25"/>
    <p:sldId id="281" r:id="rId26"/>
    <p:sldId id="282" r:id="rId27"/>
    <p:sldId id="283" r:id="rId28"/>
    <p:sldId id="285" r:id="rId29"/>
    <p:sldId id="286" r:id="rId30"/>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A8C79-B2DC-4C7B-9ABB-21EE2F6BE24E}" v="77" dt="2021-06-14T11:39:36.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D0BA8C79-B2DC-4C7B-9ABB-21EE2F6BE24E}"/>
    <pc:docChg chg="undo custSel addSld delSld modSld sldOrd addMainMaster modMainMaster">
      <pc:chgData name="Pascalle Cup" userId="acdf420d-3d1b-463e-9173-44ff0cd1b36a" providerId="ADAL" clId="{D0BA8C79-B2DC-4C7B-9ABB-21EE2F6BE24E}" dt="2021-06-14T11:40:00.159" v="982" actId="20577"/>
      <pc:docMkLst>
        <pc:docMk/>
      </pc:docMkLst>
      <pc:sldChg chg="modSp del mod">
        <pc:chgData name="Pascalle Cup" userId="acdf420d-3d1b-463e-9173-44ff0cd1b36a" providerId="ADAL" clId="{D0BA8C79-B2DC-4C7B-9ABB-21EE2F6BE24E}" dt="2021-06-14T11:05:32.780" v="262" actId="2696"/>
        <pc:sldMkLst>
          <pc:docMk/>
          <pc:sldMk cId="1749902877" sldId="261"/>
        </pc:sldMkLst>
        <pc:spChg chg="mod">
          <ac:chgData name="Pascalle Cup" userId="acdf420d-3d1b-463e-9173-44ff0cd1b36a" providerId="ADAL" clId="{D0BA8C79-B2DC-4C7B-9ABB-21EE2F6BE24E}" dt="2021-06-14T10:55:27.795" v="16" actId="6549"/>
          <ac:spMkLst>
            <pc:docMk/>
            <pc:sldMk cId="1749902877" sldId="261"/>
            <ac:spMk id="4" creationId="{325A513E-860B-4C11-A164-50BF18CC1B9C}"/>
          </ac:spMkLst>
        </pc:spChg>
      </pc:sldChg>
      <pc:sldChg chg="del">
        <pc:chgData name="Pascalle Cup" userId="acdf420d-3d1b-463e-9173-44ff0cd1b36a" providerId="ADAL" clId="{D0BA8C79-B2DC-4C7B-9ABB-21EE2F6BE24E}" dt="2021-06-14T11:11:30.755" v="584" actId="47"/>
        <pc:sldMkLst>
          <pc:docMk/>
          <pc:sldMk cId="2463500126" sldId="263"/>
        </pc:sldMkLst>
      </pc:sldChg>
      <pc:sldChg chg="del">
        <pc:chgData name="Pascalle Cup" userId="acdf420d-3d1b-463e-9173-44ff0cd1b36a" providerId="ADAL" clId="{D0BA8C79-B2DC-4C7B-9ABB-21EE2F6BE24E}" dt="2021-06-14T11:00:35.349" v="50" actId="47"/>
        <pc:sldMkLst>
          <pc:docMk/>
          <pc:sldMk cId="301979086" sldId="264"/>
        </pc:sldMkLst>
      </pc:sldChg>
      <pc:sldChg chg="addSp delSp modSp mod">
        <pc:chgData name="Pascalle Cup" userId="acdf420d-3d1b-463e-9173-44ff0cd1b36a" providerId="ADAL" clId="{D0BA8C79-B2DC-4C7B-9ABB-21EE2F6BE24E}" dt="2021-06-14T11:34:55.333" v="896" actId="1076"/>
        <pc:sldMkLst>
          <pc:docMk/>
          <pc:sldMk cId="3765350661" sldId="265"/>
        </pc:sldMkLst>
        <pc:spChg chg="mod">
          <ac:chgData name="Pascalle Cup" userId="acdf420d-3d1b-463e-9173-44ff0cd1b36a" providerId="ADAL" clId="{D0BA8C79-B2DC-4C7B-9ABB-21EE2F6BE24E}" dt="2021-06-14T11:31:32.445" v="836" actId="1076"/>
          <ac:spMkLst>
            <pc:docMk/>
            <pc:sldMk cId="3765350661" sldId="265"/>
            <ac:spMk id="2" creationId="{A16D824B-F6BD-40D2-AAF6-2BB079246B55}"/>
          </ac:spMkLst>
        </pc:spChg>
        <pc:picChg chg="mod">
          <ac:chgData name="Pascalle Cup" userId="acdf420d-3d1b-463e-9173-44ff0cd1b36a" providerId="ADAL" clId="{D0BA8C79-B2DC-4C7B-9ABB-21EE2F6BE24E}" dt="2021-06-14T11:34:55.333" v="896" actId="1076"/>
          <ac:picMkLst>
            <pc:docMk/>
            <pc:sldMk cId="3765350661" sldId="265"/>
            <ac:picMk id="3" creationId="{295939AC-60FC-4983-9F6F-9D433547D6F7}"/>
          </ac:picMkLst>
        </pc:picChg>
        <pc:picChg chg="add del mod">
          <ac:chgData name="Pascalle Cup" userId="acdf420d-3d1b-463e-9173-44ff0cd1b36a" providerId="ADAL" clId="{D0BA8C79-B2DC-4C7B-9ABB-21EE2F6BE24E}" dt="2021-06-14T11:30:35.449" v="827" actId="21"/>
          <ac:picMkLst>
            <pc:docMk/>
            <pc:sldMk cId="3765350661" sldId="265"/>
            <ac:picMk id="4" creationId="{77B45D81-3489-446C-9C16-D51A48D0E4C5}"/>
          </ac:picMkLst>
        </pc:picChg>
        <pc:picChg chg="del">
          <ac:chgData name="Pascalle Cup" userId="acdf420d-3d1b-463e-9173-44ff0cd1b36a" providerId="ADAL" clId="{D0BA8C79-B2DC-4C7B-9ABB-21EE2F6BE24E}" dt="2021-06-14T11:30:16.660" v="822" actId="478"/>
          <ac:picMkLst>
            <pc:docMk/>
            <pc:sldMk cId="3765350661" sldId="265"/>
            <ac:picMk id="3074" creationId="{267D17FD-12D1-4D7E-8ECF-0C9BC9EB8A9D}"/>
          </ac:picMkLst>
        </pc:picChg>
      </pc:sldChg>
      <pc:sldChg chg="modSp mod ord">
        <pc:chgData name="Pascalle Cup" userId="acdf420d-3d1b-463e-9173-44ff0cd1b36a" providerId="ADAL" clId="{D0BA8C79-B2DC-4C7B-9ABB-21EE2F6BE24E}" dt="2021-06-14T11:27:24.805" v="782" actId="1076"/>
        <pc:sldMkLst>
          <pc:docMk/>
          <pc:sldMk cId="781841015" sldId="266"/>
        </pc:sldMkLst>
        <pc:spChg chg="mod">
          <ac:chgData name="Pascalle Cup" userId="acdf420d-3d1b-463e-9173-44ff0cd1b36a" providerId="ADAL" clId="{D0BA8C79-B2DC-4C7B-9ABB-21EE2F6BE24E}" dt="2021-06-14T11:27:24.805" v="782" actId="1076"/>
          <ac:spMkLst>
            <pc:docMk/>
            <pc:sldMk cId="781841015" sldId="266"/>
            <ac:spMk id="9" creationId="{3FD30C27-9BD2-4B5B-B5D9-04AE4FCBF492}"/>
          </ac:spMkLst>
        </pc:spChg>
        <pc:picChg chg="mod">
          <ac:chgData name="Pascalle Cup" userId="acdf420d-3d1b-463e-9173-44ff0cd1b36a" providerId="ADAL" clId="{D0BA8C79-B2DC-4C7B-9ABB-21EE2F6BE24E}" dt="2021-06-14T11:27:21.172" v="781" actId="1076"/>
          <ac:picMkLst>
            <pc:docMk/>
            <pc:sldMk cId="781841015" sldId="266"/>
            <ac:picMk id="3" creationId="{937B3621-84D5-4758-BA10-A1EAC1334113}"/>
          </ac:picMkLst>
        </pc:picChg>
      </pc:sldChg>
      <pc:sldChg chg="del">
        <pc:chgData name="Pascalle Cup" userId="acdf420d-3d1b-463e-9173-44ff0cd1b36a" providerId="ADAL" clId="{D0BA8C79-B2DC-4C7B-9ABB-21EE2F6BE24E}" dt="2021-06-14T11:00:32.163" v="49" actId="47"/>
        <pc:sldMkLst>
          <pc:docMk/>
          <pc:sldMk cId="2643644421" sldId="268"/>
        </pc:sldMkLst>
      </pc:sldChg>
      <pc:sldChg chg="modSp mod">
        <pc:chgData name="Pascalle Cup" userId="acdf420d-3d1b-463e-9173-44ff0cd1b36a" providerId="ADAL" clId="{D0BA8C79-B2DC-4C7B-9ABB-21EE2F6BE24E}" dt="2021-06-14T11:37:59.909" v="972" actId="20577"/>
        <pc:sldMkLst>
          <pc:docMk/>
          <pc:sldMk cId="3763990206" sldId="269"/>
        </pc:sldMkLst>
        <pc:spChg chg="mod">
          <ac:chgData name="Pascalle Cup" userId="acdf420d-3d1b-463e-9173-44ff0cd1b36a" providerId="ADAL" clId="{D0BA8C79-B2DC-4C7B-9ABB-21EE2F6BE24E}" dt="2021-06-14T11:37:59.909" v="972" actId="20577"/>
          <ac:spMkLst>
            <pc:docMk/>
            <pc:sldMk cId="3763990206" sldId="269"/>
            <ac:spMk id="2" creationId="{E9226BFD-CADF-4138-AD71-FBE039464A36}"/>
          </ac:spMkLst>
        </pc:spChg>
      </pc:sldChg>
      <pc:sldChg chg="addSp delSp modSp add mod ord">
        <pc:chgData name="Pascalle Cup" userId="acdf420d-3d1b-463e-9173-44ff0cd1b36a" providerId="ADAL" clId="{D0BA8C79-B2DC-4C7B-9ABB-21EE2F6BE24E}" dt="2021-06-14T11:34:15.357" v="892" actId="1076"/>
        <pc:sldMkLst>
          <pc:docMk/>
          <pc:sldMk cId="2481966287" sldId="270"/>
        </pc:sldMkLst>
        <pc:spChg chg="del mod">
          <ac:chgData name="Pascalle Cup" userId="acdf420d-3d1b-463e-9173-44ff0cd1b36a" providerId="ADAL" clId="{D0BA8C79-B2DC-4C7B-9ABB-21EE2F6BE24E}" dt="2021-06-14T10:54:51.241" v="5" actId="478"/>
          <ac:spMkLst>
            <pc:docMk/>
            <pc:sldMk cId="2481966287" sldId="270"/>
            <ac:spMk id="3" creationId="{CBB389B0-AAA1-4F78-9C9A-545C33A6295B}"/>
          </ac:spMkLst>
        </pc:spChg>
        <pc:spChg chg="add mod">
          <ac:chgData name="Pascalle Cup" userId="acdf420d-3d1b-463e-9173-44ff0cd1b36a" providerId="ADAL" clId="{D0BA8C79-B2DC-4C7B-9ABB-21EE2F6BE24E}" dt="2021-06-14T11:34:15.357" v="892" actId="1076"/>
          <ac:spMkLst>
            <pc:docMk/>
            <pc:sldMk cId="2481966287" sldId="270"/>
            <ac:spMk id="4" creationId="{2F6A3A71-C8E6-48F8-87A5-F65DB0082CC2}"/>
          </ac:spMkLst>
        </pc:spChg>
      </pc:sldChg>
      <pc:sldChg chg="addSp delSp modSp new mod">
        <pc:chgData name="Pascalle Cup" userId="acdf420d-3d1b-463e-9173-44ff0cd1b36a" providerId="ADAL" clId="{D0BA8C79-B2DC-4C7B-9ABB-21EE2F6BE24E}" dt="2021-06-14T11:00:11.542" v="48" actId="20577"/>
        <pc:sldMkLst>
          <pc:docMk/>
          <pc:sldMk cId="382455351" sldId="271"/>
        </pc:sldMkLst>
        <pc:spChg chg="mod">
          <ac:chgData name="Pascalle Cup" userId="acdf420d-3d1b-463e-9173-44ff0cd1b36a" providerId="ADAL" clId="{D0BA8C79-B2DC-4C7B-9ABB-21EE2F6BE24E}" dt="2021-06-14T10:54:58.130" v="15" actId="20577"/>
          <ac:spMkLst>
            <pc:docMk/>
            <pc:sldMk cId="382455351" sldId="271"/>
            <ac:spMk id="2" creationId="{00589243-2490-412F-AD7F-530DEBBF3EF5}"/>
          </ac:spMkLst>
        </pc:spChg>
        <pc:spChg chg="add del mod">
          <ac:chgData name="Pascalle Cup" userId="acdf420d-3d1b-463e-9173-44ff0cd1b36a" providerId="ADAL" clId="{D0BA8C79-B2DC-4C7B-9ABB-21EE2F6BE24E}" dt="2021-06-14T10:58:29.870" v="25" actId="478"/>
          <ac:spMkLst>
            <pc:docMk/>
            <pc:sldMk cId="382455351" sldId="271"/>
            <ac:spMk id="4" creationId="{C439B8EB-0778-4CD9-80DE-B406241161D2}"/>
          </ac:spMkLst>
        </pc:spChg>
        <pc:spChg chg="add del">
          <ac:chgData name="Pascalle Cup" userId="acdf420d-3d1b-463e-9173-44ff0cd1b36a" providerId="ADAL" clId="{D0BA8C79-B2DC-4C7B-9ABB-21EE2F6BE24E}" dt="2021-06-14T10:58:52.206" v="30" actId="22"/>
          <ac:spMkLst>
            <pc:docMk/>
            <pc:sldMk cId="382455351" sldId="271"/>
            <ac:spMk id="7" creationId="{EE1E322F-AE67-4BD3-A46C-BBFF21B1636A}"/>
          </ac:spMkLst>
        </pc:spChg>
        <pc:graphicFrameChg chg="add mod modGraphic">
          <ac:chgData name="Pascalle Cup" userId="acdf420d-3d1b-463e-9173-44ff0cd1b36a" providerId="ADAL" clId="{D0BA8C79-B2DC-4C7B-9ABB-21EE2F6BE24E}" dt="2021-06-14T11:00:11.542" v="48" actId="20577"/>
          <ac:graphicFrameMkLst>
            <pc:docMk/>
            <pc:sldMk cId="382455351" sldId="271"/>
            <ac:graphicFrameMk id="5" creationId="{E0F0AF20-BEEE-42ED-89B1-24405DF54ACB}"/>
          </ac:graphicFrameMkLst>
        </pc:graphicFrameChg>
        <pc:graphicFrameChg chg="add mod modGraphic">
          <ac:chgData name="Pascalle Cup" userId="acdf420d-3d1b-463e-9173-44ff0cd1b36a" providerId="ADAL" clId="{D0BA8C79-B2DC-4C7B-9ABB-21EE2F6BE24E}" dt="2021-06-14T11:00:02.868" v="46" actId="14100"/>
          <ac:graphicFrameMkLst>
            <pc:docMk/>
            <pc:sldMk cId="382455351" sldId="271"/>
            <ac:graphicFrameMk id="8" creationId="{3A2FAA6C-7DF7-4A05-81C5-CFEEECF929CB}"/>
          </ac:graphicFrameMkLst>
        </pc:graphicFrameChg>
      </pc:sldChg>
      <pc:sldChg chg="addSp delSp modSp add mod">
        <pc:chgData name="Pascalle Cup" userId="acdf420d-3d1b-463e-9173-44ff0cd1b36a" providerId="ADAL" clId="{D0BA8C79-B2DC-4C7B-9ABB-21EE2F6BE24E}" dt="2021-06-14T11:38:27.921" v="974" actId="26606"/>
        <pc:sldMkLst>
          <pc:docMk/>
          <pc:sldMk cId="1050591900" sldId="272"/>
        </pc:sldMkLst>
        <pc:spChg chg="mod">
          <ac:chgData name="Pascalle Cup" userId="acdf420d-3d1b-463e-9173-44ff0cd1b36a" providerId="ADAL" clId="{D0BA8C79-B2DC-4C7B-9ABB-21EE2F6BE24E}" dt="2021-06-14T11:38:27.921" v="974" actId="26606"/>
          <ac:spMkLst>
            <pc:docMk/>
            <pc:sldMk cId="1050591900" sldId="272"/>
            <ac:spMk id="2" creationId="{ECBE4725-BC82-4394-AFDF-3ECF7BE22722}"/>
          </ac:spMkLst>
        </pc:spChg>
        <pc:spChg chg="del mod">
          <ac:chgData name="Pascalle Cup" userId="acdf420d-3d1b-463e-9173-44ff0cd1b36a" providerId="ADAL" clId="{D0BA8C79-B2DC-4C7B-9ABB-21EE2F6BE24E}" dt="2021-06-14T11:34:42.654" v="893" actId="478"/>
          <ac:spMkLst>
            <pc:docMk/>
            <pc:sldMk cId="1050591900" sldId="272"/>
            <ac:spMk id="3" creationId="{883AFA50-ADBF-4EF0-8A01-40CB5F585AC9}"/>
          </ac:spMkLst>
        </pc:spChg>
        <pc:spChg chg="del mod">
          <ac:chgData name="Pascalle Cup" userId="acdf420d-3d1b-463e-9173-44ff0cd1b36a" providerId="ADAL" clId="{D0BA8C79-B2DC-4C7B-9ABB-21EE2F6BE24E}" dt="2021-06-14T11:03:17.046" v="57" actId="478"/>
          <ac:spMkLst>
            <pc:docMk/>
            <pc:sldMk cId="1050591900" sldId="272"/>
            <ac:spMk id="5" creationId="{2376215A-4B50-4109-A85B-A56C0BF3693A}"/>
          </ac:spMkLst>
        </pc:spChg>
        <pc:spChg chg="add mod">
          <ac:chgData name="Pascalle Cup" userId="acdf420d-3d1b-463e-9173-44ff0cd1b36a" providerId="ADAL" clId="{D0BA8C79-B2DC-4C7B-9ABB-21EE2F6BE24E}" dt="2021-06-14T11:38:27.921" v="974" actId="26606"/>
          <ac:spMkLst>
            <pc:docMk/>
            <pc:sldMk cId="1050591900" sldId="272"/>
            <ac:spMk id="7" creationId="{40D6F40B-DF07-4FAB-BB1E-D5141279C1F6}"/>
          </ac:spMkLst>
        </pc:spChg>
        <pc:spChg chg="add">
          <ac:chgData name="Pascalle Cup" userId="acdf420d-3d1b-463e-9173-44ff0cd1b36a" providerId="ADAL" clId="{D0BA8C79-B2DC-4C7B-9ABB-21EE2F6BE24E}" dt="2021-06-14T11:38:27.921" v="974" actId="26606"/>
          <ac:spMkLst>
            <pc:docMk/>
            <pc:sldMk cId="1050591900" sldId="272"/>
            <ac:spMk id="12" creationId="{76906711-0AFB-47DD-A4B6-4E94B38B8C91}"/>
          </ac:spMkLst>
        </pc:spChg>
        <pc:spChg chg="add">
          <ac:chgData name="Pascalle Cup" userId="acdf420d-3d1b-463e-9173-44ff0cd1b36a" providerId="ADAL" clId="{D0BA8C79-B2DC-4C7B-9ABB-21EE2F6BE24E}" dt="2021-06-14T11:38:27.921" v="974" actId="26606"/>
          <ac:spMkLst>
            <pc:docMk/>
            <pc:sldMk cId="1050591900" sldId="272"/>
            <ac:spMk id="14" creationId="{AA91F649-894C-41F6-A21D-3D1AC558E934}"/>
          </ac:spMkLst>
        </pc:spChg>
        <pc:spChg chg="del">
          <ac:chgData name="Pascalle Cup" userId="acdf420d-3d1b-463e-9173-44ff0cd1b36a" providerId="ADAL" clId="{D0BA8C79-B2DC-4C7B-9ABB-21EE2F6BE24E}" dt="2021-06-14T11:08:37.164" v="295" actId="26606"/>
          <ac:spMkLst>
            <pc:docMk/>
            <pc:sldMk cId="1050591900" sldId="272"/>
            <ac:spMk id="15" creationId="{35555856-9970-4BC3-9AA9-6A917F53AFBD}"/>
          </ac:spMkLst>
        </pc:spChg>
        <pc:spChg chg="add">
          <ac:chgData name="Pascalle Cup" userId="acdf420d-3d1b-463e-9173-44ff0cd1b36a" providerId="ADAL" clId="{D0BA8C79-B2DC-4C7B-9ABB-21EE2F6BE24E}" dt="2021-06-14T11:38:27.921" v="974" actId="26606"/>
          <ac:spMkLst>
            <pc:docMk/>
            <pc:sldMk cId="1050591900" sldId="272"/>
            <ac:spMk id="16" creationId="{56037404-66BD-46B5-9323-1B531319671A}"/>
          </ac:spMkLst>
        </pc:spChg>
        <pc:spChg chg="del">
          <ac:chgData name="Pascalle Cup" userId="acdf420d-3d1b-463e-9173-44ff0cd1b36a" providerId="ADAL" clId="{D0BA8C79-B2DC-4C7B-9ABB-21EE2F6BE24E}" dt="2021-06-14T11:08:37.164" v="295" actId="26606"/>
          <ac:spMkLst>
            <pc:docMk/>
            <pc:sldMk cId="1050591900" sldId="272"/>
            <ac:spMk id="19" creationId="{13722DD7-BA73-4776-93A3-94491FEF7260}"/>
          </ac:spMkLst>
        </pc:spChg>
        <pc:picChg chg="mod ord">
          <ac:chgData name="Pascalle Cup" userId="acdf420d-3d1b-463e-9173-44ff0cd1b36a" providerId="ADAL" clId="{D0BA8C79-B2DC-4C7B-9ABB-21EE2F6BE24E}" dt="2021-06-14T11:38:27.921" v="974" actId="26606"/>
          <ac:picMkLst>
            <pc:docMk/>
            <pc:sldMk cId="1050591900" sldId="272"/>
            <ac:picMk id="4" creationId="{B8C2B454-4A02-438A-AA27-674C42805144}"/>
          </ac:picMkLst>
        </pc:picChg>
        <pc:picChg chg="del">
          <ac:chgData name="Pascalle Cup" userId="acdf420d-3d1b-463e-9173-44ff0cd1b36a" providerId="ADAL" clId="{D0BA8C79-B2DC-4C7B-9ABB-21EE2F6BE24E}" dt="2021-06-14T11:08:37.164" v="295" actId="26606"/>
          <ac:picMkLst>
            <pc:docMk/>
            <pc:sldMk cId="1050591900" sldId="272"/>
            <ac:picMk id="17" creationId="{7F487851-BFAF-46D8-A1ED-50CAD6E46F59}"/>
          </ac:picMkLst>
        </pc:picChg>
      </pc:sldChg>
      <pc:sldChg chg="add del">
        <pc:chgData name="Pascalle Cup" userId="acdf420d-3d1b-463e-9173-44ff0cd1b36a" providerId="ADAL" clId="{D0BA8C79-B2DC-4C7B-9ABB-21EE2F6BE24E}" dt="2021-06-14T11:03:08.466" v="55" actId="47"/>
        <pc:sldMkLst>
          <pc:docMk/>
          <pc:sldMk cId="3861103067" sldId="273"/>
        </pc:sldMkLst>
      </pc:sldChg>
      <pc:sldChg chg="modSp add mod">
        <pc:chgData name="Pascalle Cup" userId="acdf420d-3d1b-463e-9173-44ff0cd1b36a" providerId="ADAL" clId="{D0BA8C79-B2DC-4C7B-9ABB-21EE2F6BE24E}" dt="2021-06-14T11:05:47.606" v="263" actId="207"/>
        <pc:sldMkLst>
          <pc:docMk/>
          <pc:sldMk cId="4134354284" sldId="273"/>
        </pc:sldMkLst>
        <pc:spChg chg="mod">
          <ac:chgData name="Pascalle Cup" userId="acdf420d-3d1b-463e-9173-44ff0cd1b36a" providerId="ADAL" clId="{D0BA8C79-B2DC-4C7B-9ABB-21EE2F6BE24E}" dt="2021-06-14T11:05:47.606" v="263" actId="207"/>
          <ac:spMkLst>
            <pc:docMk/>
            <pc:sldMk cId="4134354284" sldId="273"/>
            <ac:spMk id="3" creationId="{05095330-678F-4135-BF27-9F65AA2C14F7}"/>
          </ac:spMkLst>
        </pc:spChg>
      </pc:sldChg>
      <pc:sldChg chg="modSp add mod">
        <pc:chgData name="Pascalle Cup" userId="acdf420d-3d1b-463e-9173-44ff0cd1b36a" providerId="ADAL" clId="{D0BA8C79-B2DC-4C7B-9ABB-21EE2F6BE24E}" dt="2021-06-14T11:05:53.412" v="264" actId="207"/>
        <pc:sldMkLst>
          <pc:docMk/>
          <pc:sldMk cId="34682938" sldId="274"/>
        </pc:sldMkLst>
        <pc:spChg chg="mod">
          <ac:chgData name="Pascalle Cup" userId="acdf420d-3d1b-463e-9173-44ff0cd1b36a" providerId="ADAL" clId="{D0BA8C79-B2DC-4C7B-9ABB-21EE2F6BE24E}" dt="2021-06-14T11:05:53.412" v="264" actId="207"/>
          <ac:spMkLst>
            <pc:docMk/>
            <pc:sldMk cId="34682938" sldId="274"/>
            <ac:spMk id="3" creationId="{22AAC017-63F8-4BAF-94EB-833838099728}"/>
          </ac:spMkLst>
        </pc:spChg>
      </pc:sldChg>
      <pc:sldChg chg="modSp add mod">
        <pc:chgData name="Pascalle Cup" userId="acdf420d-3d1b-463e-9173-44ff0cd1b36a" providerId="ADAL" clId="{D0BA8C79-B2DC-4C7B-9ABB-21EE2F6BE24E}" dt="2021-06-14T11:06:04.997" v="266" actId="207"/>
        <pc:sldMkLst>
          <pc:docMk/>
          <pc:sldMk cId="123256920" sldId="275"/>
        </pc:sldMkLst>
        <pc:spChg chg="mod">
          <ac:chgData name="Pascalle Cup" userId="acdf420d-3d1b-463e-9173-44ff0cd1b36a" providerId="ADAL" clId="{D0BA8C79-B2DC-4C7B-9ABB-21EE2F6BE24E}" dt="2021-06-14T11:06:04.997" v="266" actId="207"/>
          <ac:spMkLst>
            <pc:docMk/>
            <pc:sldMk cId="123256920" sldId="275"/>
            <ac:spMk id="3" creationId="{84891021-47B2-44C2-B776-C869AE5B4E03}"/>
          </ac:spMkLst>
        </pc:spChg>
      </pc:sldChg>
      <pc:sldChg chg="modSp add mod">
        <pc:chgData name="Pascalle Cup" userId="acdf420d-3d1b-463e-9173-44ff0cd1b36a" providerId="ADAL" clId="{D0BA8C79-B2DC-4C7B-9ABB-21EE2F6BE24E}" dt="2021-06-14T11:33:12.700" v="841" actId="14100"/>
        <pc:sldMkLst>
          <pc:docMk/>
          <pc:sldMk cId="3613617975" sldId="276"/>
        </pc:sldMkLst>
        <pc:spChg chg="mod">
          <ac:chgData name="Pascalle Cup" userId="acdf420d-3d1b-463e-9173-44ff0cd1b36a" providerId="ADAL" clId="{D0BA8C79-B2DC-4C7B-9ABB-21EE2F6BE24E}" dt="2021-06-14T11:06:16.395" v="268" actId="6549"/>
          <ac:spMkLst>
            <pc:docMk/>
            <pc:sldMk cId="3613617975" sldId="276"/>
            <ac:spMk id="3" creationId="{8C771640-029E-4614-89E5-F53946381202}"/>
          </ac:spMkLst>
        </pc:spChg>
        <pc:picChg chg="mod">
          <ac:chgData name="Pascalle Cup" userId="acdf420d-3d1b-463e-9173-44ff0cd1b36a" providerId="ADAL" clId="{D0BA8C79-B2DC-4C7B-9ABB-21EE2F6BE24E}" dt="2021-06-14T11:33:12.700" v="841" actId="14100"/>
          <ac:picMkLst>
            <pc:docMk/>
            <pc:sldMk cId="3613617975" sldId="276"/>
            <ac:picMk id="2" creationId="{DD37B357-056A-456B-9692-DFD9F6E7AE4E}"/>
          </ac:picMkLst>
        </pc:picChg>
      </pc:sldChg>
      <pc:sldChg chg="modSp add mod ord">
        <pc:chgData name="Pascalle Cup" userId="acdf420d-3d1b-463e-9173-44ff0cd1b36a" providerId="ADAL" clId="{D0BA8C79-B2DC-4C7B-9ABB-21EE2F6BE24E}" dt="2021-06-14T11:32:43.967" v="839"/>
        <pc:sldMkLst>
          <pc:docMk/>
          <pc:sldMk cId="3934084923" sldId="277"/>
        </pc:sldMkLst>
        <pc:spChg chg="mod">
          <ac:chgData name="Pascalle Cup" userId="acdf420d-3d1b-463e-9173-44ff0cd1b36a" providerId="ADAL" clId="{D0BA8C79-B2DC-4C7B-9ABB-21EE2F6BE24E}" dt="2021-06-14T11:06:22.235" v="269" actId="207"/>
          <ac:spMkLst>
            <pc:docMk/>
            <pc:sldMk cId="3934084923" sldId="277"/>
            <ac:spMk id="3" creationId="{7725EA3E-BEA5-46E0-AAF5-700BC6366E14}"/>
          </ac:spMkLst>
        </pc:spChg>
      </pc:sldChg>
      <pc:sldChg chg="modSp add mod">
        <pc:chgData name="Pascalle Cup" userId="acdf420d-3d1b-463e-9173-44ff0cd1b36a" providerId="ADAL" clId="{D0BA8C79-B2DC-4C7B-9ABB-21EE2F6BE24E}" dt="2021-06-14T11:33:32.245" v="843" actId="14100"/>
        <pc:sldMkLst>
          <pc:docMk/>
          <pc:sldMk cId="2711237193" sldId="278"/>
        </pc:sldMkLst>
        <pc:spChg chg="mod">
          <ac:chgData name="Pascalle Cup" userId="acdf420d-3d1b-463e-9173-44ff0cd1b36a" providerId="ADAL" clId="{D0BA8C79-B2DC-4C7B-9ABB-21EE2F6BE24E}" dt="2021-06-14T11:33:32.245" v="843" actId="14100"/>
          <ac:spMkLst>
            <pc:docMk/>
            <pc:sldMk cId="2711237193" sldId="278"/>
            <ac:spMk id="3" creationId="{618E1F05-07E1-458D-8E6A-5AC3A1F9C318}"/>
          </ac:spMkLst>
        </pc:spChg>
      </pc:sldChg>
      <pc:sldChg chg="modSp add mod">
        <pc:chgData name="Pascalle Cup" userId="acdf420d-3d1b-463e-9173-44ff0cd1b36a" providerId="ADAL" clId="{D0BA8C79-B2DC-4C7B-9ABB-21EE2F6BE24E}" dt="2021-06-14T11:07:11.784" v="284" actId="2711"/>
        <pc:sldMkLst>
          <pc:docMk/>
          <pc:sldMk cId="134187603" sldId="279"/>
        </pc:sldMkLst>
        <pc:spChg chg="mod">
          <ac:chgData name="Pascalle Cup" userId="acdf420d-3d1b-463e-9173-44ff0cd1b36a" providerId="ADAL" clId="{D0BA8C79-B2DC-4C7B-9ABB-21EE2F6BE24E}" dt="2021-06-14T11:07:11.784" v="284" actId="2711"/>
          <ac:spMkLst>
            <pc:docMk/>
            <pc:sldMk cId="134187603" sldId="279"/>
            <ac:spMk id="3" creationId="{D0C49424-11E6-47DC-9146-C706E1F167D2}"/>
          </ac:spMkLst>
        </pc:spChg>
      </pc:sldChg>
      <pc:sldChg chg="addSp delSp modSp add mod setBg addAnim">
        <pc:chgData name="Pascalle Cup" userId="acdf420d-3d1b-463e-9173-44ff0cd1b36a" providerId="ADAL" clId="{D0BA8C79-B2DC-4C7B-9ABB-21EE2F6BE24E}" dt="2021-06-14T11:36:52.276" v="954"/>
        <pc:sldMkLst>
          <pc:docMk/>
          <pc:sldMk cId="3107264037" sldId="280"/>
        </pc:sldMkLst>
        <pc:spChg chg="mod">
          <ac:chgData name="Pascalle Cup" userId="acdf420d-3d1b-463e-9173-44ff0cd1b36a" providerId="ADAL" clId="{D0BA8C79-B2DC-4C7B-9ABB-21EE2F6BE24E}" dt="2021-06-14T11:36:52.275" v="953" actId="26606"/>
          <ac:spMkLst>
            <pc:docMk/>
            <pc:sldMk cId="3107264037" sldId="280"/>
            <ac:spMk id="2" creationId="{451E79A6-1C6E-4315-8358-752C9498AF64}"/>
          </ac:spMkLst>
        </pc:spChg>
        <pc:spChg chg="del mod">
          <ac:chgData name="Pascalle Cup" userId="acdf420d-3d1b-463e-9173-44ff0cd1b36a" providerId="ADAL" clId="{D0BA8C79-B2DC-4C7B-9ABB-21EE2F6BE24E}" dt="2021-06-14T11:09:08.017" v="298" actId="26606"/>
          <ac:spMkLst>
            <pc:docMk/>
            <pc:sldMk cId="3107264037" sldId="280"/>
            <ac:spMk id="3" creationId="{F111FB2A-51CF-4965-9B6B-F7782AFED32C}"/>
          </ac:spMkLst>
        </pc:spChg>
        <pc:spChg chg="add del">
          <ac:chgData name="Pascalle Cup" userId="acdf420d-3d1b-463e-9173-44ff0cd1b36a" providerId="ADAL" clId="{D0BA8C79-B2DC-4C7B-9ABB-21EE2F6BE24E}" dt="2021-06-14T11:09:07.996" v="297" actId="26606"/>
          <ac:spMkLst>
            <pc:docMk/>
            <pc:sldMk cId="3107264037" sldId="280"/>
            <ac:spMk id="8" creationId="{09588DA8-065E-4F6F-8EFD-43104AB2E0CF}"/>
          </ac:spMkLst>
        </pc:spChg>
        <pc:spChg chg="add del">
          <ac:chgData name="Pascalle Cup" userId="acdf420d-3d1b-463e-9173-44ff0cd1b36a" providerId="ADAL" clId="{D0BA8C79-B2DC-4C7B-9ABB-21EE2F6BE24E}" dt="2021-06-14T11:09:26.164" v="305" actId="26606"/>
          <ac:spMkLst>
            <pc:docMk/>
            <pc:sldMk cId="3107264037" sldId="280"/>
            <ac:spMk id="9" creationId="{2E442304-DDBD-4F7B-8017-36BCC863FB40}"/>
          </ac:spMkLst>
        </pc:spChg>
        <pc:spChg chg="add del">
          <ac:chgData name="Pascalle Cup" userId="acdf420d-3d1b-463e-9173-44ff0cd1b36a" providerId="ADAL" clId="{D0BA8C79-B2DC-4C7B-9ABB-21EE2F6BE24E}" dt="2021-06-14T11:09:07.996" v="297" actId="26606"/>
          <ac:spMkLst>
            <pc:docMk/>
            <pc:sldMk cId="3107264037" sldId="280"/>
            <ac:spMk id="10" creationId="{C4285719-470E-454C-AF62-8323075F1F5B}"/>
          </ac:spMkLst>
        </pc:spChg>
        <pc:spChg chg="add del">
          <ac:chgData name="Pascalle Cup" userId="acdf420d-3d1b-463e-9173-44ff0cd1b36a" providerId="ADAL" clId="{D0BA8C79-B2DC-4C7B-9ABB-21EE2F6BE24E}" dt="2021-06-14T11:09:26.164" v="305" actId="26606"/>
          <ac:spMkLst>
            <pc:docMk/>
            <pc:sldMk cId="3107264037" sldId="280"/>
            <ac:spMk id="11" creationId="{5E107275-3853-46FD-A241-DE4355A42675}"/>
          </ac:spMkLst>
        </pc:spChg>
        <pc:spChg chg="add del">
          <ac:chgData name="Pascalle Cup" userId="acdf420d-3d1b-463e-9173-44ff0cd1b36a" providerId="ADAL" clId="{D0BA8C79-B2DC-4C7B-9ABB-21EE2F6BE24E}" dt="2021-06-14T11:09:07.996" v="297" actId="26606"/>
          <ac:spMkLst>
            <pc:docMk/>
            <pc:sldMk cId="3107264037" sldId="280"/>
            <ac:spMk id="12" creationId="{CD9FE4EF-C4D8-49A0-B2FF-81D8DB7D8A24}"/>
          </ac:spMkLst>
        </pc:spChg>
        <pc:spChg chg="add del">
          <ac:chgData name="Pascalle Cup" userId="acdf420d-3d1b-463e-9173-44ff0cd1b36a" providerId="ADAL" clId="{D0BA8C79-B2DC-4C7B-9ABB-21EE2F6BE24E}" dt="2021-06-14T11:09:26.160" v="304" actId="26606"/>
          <ac:spMkLst>
            <pc:docMk/>
            <pc:sldMk cId="3107264037" sldId="280"/>
            <ac:spMk id="13" creationId="{45D37F4E-DDB4-456B-97E0-9937730A039F}"/>
          </ac:spMkLst>
        </pc:spChg>
        <pc:spChg chg="add del">
          <ac:chgData name="Pascalle Cup" userId="acdf420d-3d1b-463e-9173-44ff0cd1b36a" providerId="ADAL" clId="{D0BA8C79-B2DC-4C7B-9ABB-21EE2F6BE24E}" dt="2021-06-14T11:09:07.996" v="297" actId="26606"/>
          <ac:spMkLst>
            <pc:docMk/>
            <pc:sldMk cId="3107264037" sldId="280"/>
            <ac:spMk id="14" creationId="{4300840D-0A0B-4512-BACA-B439D5B9C57C}"/>
          </ac:spMkLst>
        </pc:spChg>
        <pc:spChg chg="add del">
          <ac:chgData name="Pascalle Cup" userId="acdf420d-3d1b-463e-9173-44ff0cd1b36a" providerId="ADAL" clId="{D0BA8C79-B2DC-4C7B-9ABB-21EE2F6BE24E}" dt="2021-06-14T11:09:26.160" v="304" actId="26606"/>
          <ac:spMkLst>
            <pc:docMk/>
            <pc:sldMk cId="3107264037" sldId="280"/>
            <ac:spMk id="15" creationId="{B2DD41CD-8F47-4F56-AD12-4E2FF7696987}"/>
          </ac:spMkLst>
        </pc:spChg>
        <pc:spChg chg="add del">
          <ac:chgData name="Pascalle Cup" userId="acdf420d-3d1b-463e-9173-44ff0cd1b36a" providerId="ADAL" clId="{D0BA8C79-B2DC-4C7B-9ABB-21EE2F6BE24E}" dt="2021-06-14T11:09:07.996" v="297" actId="26606"/>
          <ac:spMkLst>
            <pc:docMk/>
            <pc:sldMk cId="3107264037" sldId="280"/>
            <ac:spMk id="16" creationId="{D2B78728-A580-49A7-84F9-6EF6F583ADE0}"/>
          </ac:spMkLst>
        </pc:spChg>
        <pc:spChg chg="add del">
          <ac:chgData name="Pascalle Cup" userId="acdf420d-3d1b-463e-9173-44ff0cd1b36a" providerId="ADAL" clId="{D0BA8C79-B2DC-4C7B-9ABB-21EE2F6BE24E}" dt="2021-06-14T11:36:52.275" v="953" actId="26606"/>
          <ac:spMkLst>
            <pc:docMk/>
            <pc:sldMk cId="3107264037" sldId="280"/>
            <ac:spMk id="17" creationId="{665DBBEF-238B-476B-96AB-8AAC3224ECEA}"/>
          </ac:spMkLst>
        </pc:spChg>
        <pc:spChg chg="add del">
          <ac:chgData name="Pascalle Cup" userId="acdf420d-3d1b-463e-9173-44ff0cd1b36a" providerId="ADAL" clId="{D0BA8C79-B2DC-4C7B-9ABB-21EE2F6BE24E}" dt="2021-06-14T11:09:07.996" v="297" actId="26606"/>
          <ac:spMkLst>
            <pc:docMk/>
            <pc:sldMk cId="3107264037" sldId="280"/>
            <ac:spMk id="18" creationId="{38FAA1A1-D861-433F-88FA-1E9D6FD31D11}"/>
          </ac:spMkLst>
        </pc:spChg>
        <pc:spChg chg="add del">
          <ac:chgData name="Pascalle Cup" userId="acdf420d-3d1b-463e-9173-44ff0cd1b36a" providerId="ADAL" clId="{D0BA8C79-B2DC-4C7B-9ABB-21EE2F6BE24E}" dt="2021-06-14T11:36:52.275" v="953" actId="26606"/>
          <ac:spMkLst>
            <pc:docMk/>
            <pc:sldMk cId="3107264037" sldId="280"/>
            <ac:spMk id="19" creationId="{3FCFB1DE-0B7E-48CC-BA90-B2AB0889F9D6}"/>
          </ac:spMkLst>
        </pc:spChg>
        <pc:spChg chg="add del">
          <ac:chgData name="Pascalle Cup" userId="acdf420d-3d1b-463e-9173-44ff0cd1b36a" providerId="ADAL" clId="{D0BA8C79-B2DC-4C7B-9ABB-21EE2F6BE24E}" dt="2021-06-14T11:09:07.996" v="297" actId="26606"/>
          <ac:spMkLst>
            <pc:docMk/>
            <pc:sldMk cId="3107264037" sldId="280"/>
            <ac:spMk id="20" creationId="{8D71EDA1-87BF-4D5D-AB79-F346FD19278A}"/>
          </ac:spMkLst>
        </pc:spChg>
        <pc:spChg chg="add">
          <ac:chgData name="Pascalle Cup" userId="acdf420d-3d1b-463e-9173-44ff0cd1b36a" providerId="ADAL" clId="{D0BA8C79-B2DC-4C7B-9ABB-21EE2F6BE24E}" dt="2021-06-14T11:36:52.275" v="953" actId="26606"/>
          <ac:spMkLst>
            <pc:docMk/>
            <pc:sldMk cId="3107264037" sldId="280"/>
            <ac:spMk id="24" creationId="{943CAA20-3569-4189-9E48-239A229A86CA}"/>
          </ac:spMkLst>
        </pc:spChg>
        <pc:spChg chg="add">
          <ac:chgData name="Pascalle Cup" userId="acdf420d-3d1b-463e-9173-44ff0cd1b36a" providerId="ADAL" clId="{D0BA8C79-B2DC-4C7B-9ABB-21EE2F6BE24E}" dt="2021-06-14T11:36:52.275" v="953" actId="26606"/>
          <ac:spMkLst>
            <pc:docMk/>
            <pc:sldMk cId="3107264037" sldId="280"/>
            <ac:spMk id="26" creationId="{DA542B6D-E775-4832-91DC-2D20F857813A}"/>
          </ac:spMkLst>
        </pc:spChg>
        <pc:graphicFrameChg chg="add del mod modGraphic">
          <ac:chgData name="Pascalle Cup" userId="acdf420d-3d1b-463e-9173-44ff0cd1b36a" providerId="ADAL" clId="{D0BA8C79-B2DC-4C7B-9ABB-21EE2F6BE24E}" dt="2021-06-14T11:36:33.831" v="952" actId="478"/>
          <ac:graphicFrameMkLst>
            <pc:docMk/>
            <pc:sldMk cId="3107264037" sldId="280"/>
            <ac:graphicFrameMk id="5" creationId="{5ACA7E9C-CF5B-48B7-BDD8-76B25F2FB0B7}"/>
          </ac:graphicFrameMkLst>
        </pc:graphicFrameChg>
      </pc:sldChg>
      <pc:sldChg chg="add">
        <pc:chgData name="Pascalle Cup" userId="acdf420d-3d1b-463e-9173-44ff0cd1b36a" providerId="ADAL" clId="{D0BA8C79-B2DC-4C7B-9ABB-21EE2F6BE24E}" dt="2021-06-14T11:04:01.704" v="99"/>
        <pc:sldMkLst>
          <pc:docMk/>
          <pc:sldMk cId="371695854" sldId="281"/>
        </pc:sldMkLst>
      </pc:sldChg>
      <pc:sldChg chg="modSp add mod">
        <pc:chgData name="Pascalle Cup" userId="acdf420d-3d1b-463e-9173-44ff0cd1b36a" providerId="ADAL" clId="{D0BA8C79-B2DC-4C7B-9ABB-21EE2F6BE24E}" dt="2021-06-14T11:07:47.541" v="293" actId="20577"/>
        <pc:sldMkLst>
          <pc:docMk/>
          <pc:sldMk cId="1931501848" sldId="282"/>
        </pc:sldMkLst>
        <pc:spChg chg="mod">
          <ac:chgData name="Pascalle Cup" userId="acdf420d-3d1b-463e-9173-44ff0cd1b36a" providerId="ADAL" clId="{D0BA8C79-B2DC-4C7B-9ABB-21EE2F6BE24E}" dt="2021-06-14T11:07:47.541" v="293" actId="20577"/>
          <ac:spMkLst>
            <pc:docMk/>
            <pc:sldMk cId="1931501848" sldId="282"/>
            <ac:spMk id="3" creationId="{A79FB692-5259-4C8F-9034-E3537E2AB4AD}"/>
          </ac:spMkLst>
        </pc:spChg>
      </pc:sldChg>
      <pc:sldChg chg="add">
        <pc:chgData name="Pascalle Cup" userId="acdf420d-3d1b-463e-9173-44ff0cd1b36a" providerId="ADAL" clId="{D0BA8C79-B2DC-4C7B-9ABB-21EE2F6BE24E}" dt="2021-06-14T11:04:06.146" v="103"/>
        <pc:sldMkLst>
          <pc:docMk/>
          <pc:sldMk cId="3458174211" sldId="283"/>
        </pc:sldMkLst>
      </pc:sldChg>
      <pc:sldChg chg="modSp add del mod">
        <pc:chgData name="Pascalle Cup" userId="acdf420d-3d1b-463e-9173-44ff0cd1b36a" providerId="ADAL" clId="{D0BA8C79-B2DC-4C7B-9ABB-21EE2F6BE24E}" dt="2021-06-14T11:37:25.642" v="955" actId="47"/>
        <pc:sldMkLst>
          <pc:docMk/>
          <pc:sldMk cId="1303038475" sldId="284"/>
        </pc:sldMkLst>
        <pc:spChg chg="mod">
          <ac:chgData name="Pascalle Cup" userId="acdf420d-3d1b-463e-9173-44ff0cd1b36a" providerId="ADAL" clId="{D0BA8C79-B2DC-4C7B-9ABB-21EE2F6BE24E}" dt="2021-06-14T11:09:35.642" v="306" actId="207"/>
          <ac:spMkLst>
            <pc:docMk/>
            <pc:sldMk cId="1303038475" sldId="284"/>
            <ac:spMk id="5" creationId="{A921D3CF-A7F7-4C8D-9E98-D678787F1D47}"/>
          </ac:spMkLst>
        </pc:spChg>
      </pc:sldChg>
      <pc:sldChg chg="modSp add mod">
        <pc:chgData name="Pascalle Cup" userId="acdf420d-3d1b-463e-9173-44ff0cd1b36a" providerId="ADAL" clId="{D0BA8C79-B2DC-4C7B-9ABB-21EE2F6BE24E}" dt="2021-06-14T11:40:00.159" v="982" actId="20577"/>
        <pc:sldMkLst>
          <pc:docMk/>
          <pc:sldMk cId="3382334537" sldId="285"/>
        </pc:sldMkLst>
        <pc:spChg chg="mod">
          <ac:chgData name="Pascalle Cup" userId="acdf420d-3d1b-463e-9173-44ff0cd1b36a" providerId="ADAL" clId="{D0BA8C79-B2DC-4C7B-9ABB-21EE2F6BE24E}" dt="2021-06-14T11:10:39.342" v="332" actId="6549"/>
          <ac:spMkLst>
            <pc:docMk/>
            <pc:sldMk cId="3382334537" sldId="285"/>
            <ac:spMk id="2" creationId="{12E53C48-3735-4790-8BD6-B8EFD7FC1F6D}"/>
          </ac:spMkLst>
        </pc:spChg>
        <pc:spChg chg="mod">
          <ac:chgData name="Pascalle Cup" userId="acdf420d-3d1b-463e-9173-44ff0cd1b36a" providerId="ADAL" clId="{D0BA8C79-B2DC-4C7B-9ABB-21EE2F6BE24E}" dt="2021-06-14T11:40:00.159" v="982" actId="20577"/>
          <ac:spMkLst>
            <pc:docMk/>
            <pc:sldMk cId="3382334537" sldId="285"/>
            <ac:spMk id="3" creationId="{4FABA812-4035-4A27-B022-48251A26E9B5}"/>
          </ac:spMkLst>
        </pc:spChg>
      </pc:sldChg>
      <pc:sldChg chg="addSp delSp modSp add mod">
        <pc:chgData name="Pascalle Cup" userId="acdf420d-3d1b-463e-9173-44ff0cd1b36a" providerId="ADAL" clId="{D0BA8C79-B2DC-4C7B-9ABB-21EE2F6BE24E}" dt="2021-06-14T11:11:25.469" v="583" actId="26606"/>
        <pc:sldMkLst>
          <pc:docMk/>
          <pc:sldMk cId="282735759" sldId="286"/>
        </pc:sldMkLst>
        <pc:spChg chg="mod">
          <ac:chgData name="Pascalle Cup" userId="acdf420d-3d1b-463e-9173-44ff0cd1b36a" providerId="ADAL" clId="{D0BA8C79-B2DC-4C7B-9ABB-21EE2F6BE24E}" dt="2021-06-14T11:11:25.469" v="583" actId="26606"/>
          <ac:spMkLst>
            <pc:docMk/>
            <pc:sldMk cId="282735759" sldId="286"/>
            <ac:spMk id="2" creationId="{717EC260-09CB-4264-B660-611B0CD0683E}"/>
          </ac:spMkLst>
        </pc:spChg>
        <pc:spChg chg="mod">
          <ac:chgData name="Pascalle Cup" userId="acdf420d-3d1b-463e-9173-44ff0cd1b36a" providerId="ADAL" clId="{D0BA8C79-B2DC-4C7B-9ABB-21EE2F6BE24E}" dt="2021-06-14T11:11:25.469" v="583" actId="26606"/>
          <ac:spMkLst>
            <pc:docMk/>
            <pc:sldMk cId="282735759" sldId="286"/>
            <ac:spMk id="3" creationId="{1928DECD-4C3D-462B-B811-4DEF38E6FED6}"/>
          </ac:spMkLst>
        </pc:spChg>
        <pc:spChg chg="del">
          <ac:chgData name="Pascalle Cup" userId="acdf420d-3d1b-463e-9173-44ff0cd1b36a" providerId="ADAL" clId="{D0BA8C79-B2DC-4C7B-9ABB-21EE2F6BE24E}" dt="2021-06-14T11:11:25.469" v="583" actId="26606"/>
          <ac:spMkLst>
            <pc:docMk/>
            <pc:sldMk cId="282735759" sldId="286"/>
            <ac:spMk id="161" creationId="{5327CD12-A6CF-489C-ADCF-17D7E56C7B0A}"/>
          </ac:spMkLst>
        </pc:spChg>
        <pc:spChg chg="del">
          <ac:chgData name="Pascalle Cup" userId="acdf420d-3d1b-463e-9173-44ff0cd1b36a" providerId="ADAL" clId="{D0BA8C79-B2DC-4C7B-9ABB-21EE2F6BE24E}" dt="2021-06-14T11:11:25.469" v="583" actId="26606"/>
          <ac:spMkLst>
            <pc:docMk/>
            <pc:sldMk cId="282735759" sldId="286"/>
            <ac:spMk id="188" creationId="{D2019510-1F68-48FE-8C72-905BF558266F}"/>
          </ac:spMkLst>
        </pc:spChg>
        <pc:spChg chg="add">
          <ac:chgData name="Pascalle Cup" userId="acdf420d-3d1b-463e-9173-44ff0cd1b36a" providerId="ADAL" clId="{D0BA8C79-B2DC-4C7B-9ABB-21EE2F6BE24E}" dt="2021-06-14T11:11:25.469" v="583" actId="26606"/>
          <ac:spMkLst>
            <pc:docMk/>
            <pc:sldMk cId="282735759" sldId="286"/>
            <ac:spMk id="192" creationId="{3301E07F-4F79-4B58-8698-EF24DC1ECDBF}"/>
          </ac:spMkLst>
        </pc:spChg>
        <pc:spChg chg="add">
          <ac:chgData name="Pascalle Cup" userId="acdf420d-3d1b-463e-9173-44ff0cd1b36a" providerId="ADAL" clId="{D0BA8C79-B2DC-4C7B-9ABB-21EE2F6BE24E}" dt="2021-06-14T11:11:25.469" v="583" actId="26606"/>
          <ac:spMkLst>
            <pc:docMk/>
            <pc:sldMk cId="282735759" sldId="286"/>
            <ac:spMk id="193" creationId="{E58B2195-5055-402F-A3E7-53FF0E4980C3}"/>
          </ac:spMkLst>
        </pc:spChg>
        <pc:spChg chg="add">
          <ac:chgData name="Pascalle Cup" userId="acdf420d-3d1b-463e-9173-44ff0cd1b36a" providerId="ADAL" clId="{D0BA8C79-B2DC-4C7B-9ABB-21EE2F6BE24E}" dt="2021-06-14T11:11:25.469" v="583" actId="26606"/>
          <ac:spMkLst>
            <pc:docMk/>
            <pc:sldMk cId="282735759" sldId="286"/>
            <ac:spMk id="194" creationId="{9EE6F773-742A-491A-9A00-A2A150DF500A}"/>
          </ac:spMkLst>
        </pc:spChg>
        <pc:grpChg chg="del">
          <ac:chgData name="Pascalle Cup" userId="acdf420d-3d1b-463e-9173-44ff0cd1b36a" providerId="ADAL" clId="{D0BA8C79-B2DC-4C7B-9ABB-21EE2F6BE24E}" dt="2021-06-14T11:11:25.469" v="583" actId="26606"/>
          <ac:grpSpMkLst>
            <pc:docMk/>
            <pc:sldMk cId="282735759" sldId="286"/>
            <ac:grpSpMk id="163" creationId="{B4E48C8E-1009-4750-9630-436223C9EED4}"/>
          </ac:grpSpMkLst>
        </pc:grpChg>
        <pc:grpChg chg="del">
          <ac:chgData name="Pascalle Cup" userId="acdf420d-3d1b-463e-9173-44ff0cd1b36a" providerId="ADAL" clId="{D0BA8C79-B2DC-4C7B-9ABB-21EE2F6BE24E}" dt="2021-06-14T11:11:25.469" v="583" actId="26606"/>
          <ac:grpSpMkLst>
            <pc:docMk/>
            <pc:sldMk cId="282735759" sldId="286"/>
            <ac:grpSpMk id="184" creationId="{C7D38E5F-6E59-41DA-B3CA-6AD28BF6420F}"/>
          </ac:grpSpMkLst>
        </pc:grpChg>
        <pc:picChg chg="mod">
          <ac:chgData name="Pascalle Cup" userId="acdf420d-3d1b-463e-9173-44ff0cd1b36a" providerId="ADAL" clId="{D0BA8C79-B2DC-4C7B-9ABB-21EE2F6BE24E}" dt="2021-06-14T11:11:25.469" v="583" actId="26606"/>
          <ac:picMkLst>
            <pc:docMk/>
            <pc:sldMk cId="282735759" sldId="286"/>
            <ac:picMk id="3074" creationId="{750E7125-7772-4A6F-803D-1CAC8E0AC30E}"/>
          </ac:picMkLst>
        </pc:picChg>
      </pc:sldChg>
      <pc:sldChg chg="modSp new del mod">
        <pc:chgData name="Pascalle Cup" userId="acdf420d-3d1b-463e-9173-44ff0cd1b36a" providerId="ADAL" clId="{D0BA8C79-B2DC-4C7B-9ABB-21EE2F6BE24E}" dt="2021-06-14T11:05:25.932" v="261" actId="47"/>
        <pc:sldMkLst>
          <pc:docMk/>
          <pc:sldMk cId="950420760" sldId="287"/>
        </pc:sldMkLst>
        <pc:spChg chg="mod">
          <ac:chgData name="Pascalle Cup" userId="acdf420d-3d1b-463e-9173-44ff0cd1b36a" providerId="ADAL" clId="{D0BA8C79-B2DC-4C7B-9ABB-21EE2F6BE24E}" dt="2021-06-14T11:04:40.173" v="194" actId="20577"/>
          <ac:spMkLst>
            <pc:docMk/>
            <pc:sldMk cId="950420760" sldId="287"/>
            <ac:spMk id="2" creationId="{3BDE4DA8-D48B-418D-A4C3-96A127C191CE}"/>
          </ac:spMkLst>
        </pc:spChg>
      </pc:sldChg>
      <pc:sldChg chg="addSp delSp modSp add mod ord">
        <pc:chgData name="Pascalle Cup" userId="acdf420d-3d1b-463e-9173-44ff0cd1b36a" providerId="ADAL" clId="{D0BA8C79-B2DC-4C7B-9ABB-21EE2F6BE24E}" dt="2021-06-14T11:38:16.350" v="973" actId="26606"/>
        <pc:sldMkLst>
          <pc:docMk/>
          <pc:sldMk cId="566123413" sldId="288"/>
        </pc:sldMkLst>
        <pc:spChg chg="mod">
          <ac:chgData name="Pascalle Cup" userId="acdf420d-3d1b-463e-9173-44ff0cd1b36a" providerId="ADAL" clId="{D0BA8C79-B2DC-4C7B-9ABB-21EE2F6BE24E}" dt="2021-06-14T11:38:16.350" v="973" actId="26606"/>
          <ac:spMkLst>
            <pc:docMk/>
            <pc:sldMk cId="566123413" sldId="288"/>
            <ac:spMk id="2" creationId="{ECBE4725-BC82-4394-AFDF-3ECF7BE22722}"/>
          </ac:spMkLst>
        </pc:spChg>
        <pc:spChg chg="mod">
          <ac:chgData name="Pascalle Cup" userId="acdf420d-3d1b-463e-9173-44ff0cd1b36a" providerId="ADAL" clId="{D0BA8C79-B2DC-4C7B-9ABB-21EE2F6BE24E}" dt="2021-06-14T11:38:16.350" v="973" actId="26606"/>
          <ac:spMkLst>
            <pc:docMk/>
            <pc:sldMk cId="566123413" sldId="288"/>
            <ac:spMk id="3" creationId="{883AFA50-ADBF-4EF0-8A01-40CB5F585AC9}"/>
          </ac:spMkLst>
        </pc:spChg>
        <pc:spChg chg="add">
          <ac:chgData name="Pascalle Cup" userId="acdf420d-3d1b-463e-9173-44ff0cd1b36a" providerId="ADAL" clId="{D0BA8C79-B2DC-4C7B-9ABB-21EE2F6BE24E}" dt="2021-06-14T11:38:16.350" v="973" actId="26606"/>
          <ac:spMkLst>
            <pc:docMk/>
            <pc:sldMk cId="566123413" sldId="288"/>
            <ac:spMk id="9" creationId="{76906711-0AFB-47DD-A4B6-4E94B38B8C91}"/>
          </ac:spMkLst>
        </pc:spChg>
        <pc:spChg chg="add">
          <ac:chgData name="Pascalle Cup" userId="acdf420d-3d1b-463e-9173-44ff0cd1b36a" providerId="ADAL" clId="{D0BA8C79-B2DC-4C7B-9ABB-21EE2F6BE24E}" dt="2021-06-14T11:38:16.350" v="973" actId="26606"/>
          <ac:spMkLst>
            <pc:docMk/>
            <pc:sldMk cId="566123413" sldId="288"/>
            <ac:spMk id="11" creationId="{AA91F649-894C-41F6-A21D-3D1AC558E934}"/>
          </ac:spMkLst>
        </pc:spChg>
        <pc:spChg chg="add">
          <ac:chgData name="Pascalle Cup" userId="acdf420d-3d1b-463e-9173-44ff0cd1b36a" providerId="ADAL" clId="{D0BA8C79-B2DC-4C7B-9ABB-21EE2F6BE24E}" dt="2021-06-14T11:38:16.350" v="973" actId="26606"/>
          <ac:spMkLst>
            <pc:docMk/>
            <pc:sldMk cId="566123413" sldId="288"/>
            <ac:spMk id="13" creationId="{56037404-66BD-46B5-9323-1B531319671A}"/>
          </ac:spMkLst>
        </pc:spChg>
        <pc:spChg chg="del">
          <ac:chgData name="Pascalle Cup" userId="acdf420d-3d1b-463e-9173-44ff0cd1b36a" providerId="ADAL" clId="{D0BA8C79-B2DC-4C7B-9ABB-21EE2F6BE24E}" dt="2021-06-14T11:08:31.862" v="294" actId="26606"/>
          <ac:spMkLst>
            <pc:docMk/>
            <pc:sldMk cId="566123413" sldId="288"/>
            <ac:spMk id="15" creationId="{35555856-9970-4BC3-9AA9-6A917F53AFBD}"/>
          </ac:spMkLst>
        </pc:spChg>
        <pc:spChg chg="del">
          <ac:chgData name="Pascalle Cup" userId="acdf420d-3d1b-463e-9173-44ff0cd1b36a" providerId="ADAL" clId="{D0BA8C79-B2DC-4C7B-9ABB-21EE2F6BE24E}" dt="2021-06-14T11:08:31.862" v="294" actId="26606"/>
          <ac:spMkLst>
            <pc:docMk/>
            <pc:sldMk cId="566123413" sldId="288"/>
            <ac:spMk id="19" creationId="{13722DD7-BA73-4776-93A3-94491FEF7260}"/>
          </ac:spMkLst>
        </pc:spChg>
        <pc:picChg chg="mod">
          <ac:chgData name="Pascalle Cup" userId="acdf420d-3d1b-463e-9173-44ff0cd1b36a" providerId="ADAL" clId="{D0BA8C79-B2DC-4C7B-9ABB-21EE2F6BE24E}" dt="2021-06-14T11:38:16.350" v="973" actId="26606"/>
          <ac:picMkLst>
            <pc:docMk/>
            <pc:sldMk cId="566123413" sldId="288"/>
            <ac:picMk id="4" creationId="{B8C2B454-4A02-438A-AA27-674C42805144}"/>
          </ac:picMkLst>
        </pc:picChg>
        <pc:picChg chg="del">
          <ac:chgData name="Pascalle Cup" userId="acdf420d-3d1b-463e-9173-44ff0cd1b36a" providerId="ADAL" clId="{D0BA8C79-B2DC-4C7B-9ABB-21EE2F6BE24E}" dt="2021-06-14T11:08:31.862" v="294" actId="26606"/>
          <ac:picMkLst>
            <pc:docMk/>
            <pc:sldMk cId="566123413" sldId="288"/>
            <ac:picMk id="17" creationId="{7F487851-BFAF-46D8-A1ED-50CAD6E46F59}"/>
          </ac:picMkLst>
        </pc:picChg>
      </pc:sldChg>
      <pc:sldChg chg="addSp delSp modSp add mod setBg">
        <pc:chgData name="Pascalle Cup" userId="acdf420d-3d1b-463e-9173-44ff0cd1b36a" providerId="ADAL" clId="{D0BA8C79-B2DC-4C7B-9ABB-21EE2F6BE24E}" dt="2021-06-14T11:13:22.512" v="634" actId="26606"/>
        <pc:sldMkLst>
          <pc:docMk/>
          <pc:sldMk cId="1498260054" sldId="289"/>
        </pc:sldMkLst>
        <pc:spChg chg="del">
          <ac:chgData name="Pascalle Cup" userId="acdf420d-3d1b-463e-9173-44ff0cd1b36a" providerId="ADAL" clId="{D0BA8C79-B2DC-4C7B-9ABB-21EE2F6BE24E}" dt="2021-06-14T11:12:00.790" v="587" actId="478"/>
          <ac:spMkLst>
            <pc:docMk/>
            <pc:sldMk cId="1498260054" sldId="289"/>
            <ac:spMk id="2" creationId="{2411055B-9AD9-4E42-B9CC-0E038725DD72}"/>
          </ac:spMkLst>
        </pc:spChg>
        <pc:spChg chg="add del mod">
          <ac:chgData name="Pascalle Cup" userId="acdf420d-3d1b-463e-9173-44ff0cd1b36a" providerId="ADAL" clId="{D0BA8C79-B2DC-4C7B-9ABB-21EE2F6BE24E}" dt="2021-06-14T11:13:03.097" v="632" actId="478"/>
          <ac:spMkLst>
            <pc:docMk/>
            <pc:sldMk cId="1498260054" sldId="289"/>
            <ac:spMk id="4" creationId="{7EDE4581-9A0B-4AC6-8491-7F460DA59E7C}"/>
          </ac:spMkLst>
        </pc:spChg>
        <pc:spChg chg="add mod">
          <ac:chgData name="Pascalle Cup" userId="acdf420d-3d1b-463e-9173-44ff0cd1b36a" providerId="ADAL" clId="{D0BA8C79-B2DC-4C7B-9ABB-21EE2F6BE24E}" dt="2021-06-14T11:13:22.512" v="634" actId="26606"/>
          <ac:spMkLst>
            <pc:docMk/>
            <pc:sldMk cId="1498260054" sldId="289"/>
            <ac:spMk id="5" creationId="{BA207818-566B-44F3-BFEE-CE7DBF9204D3}"/>
          </ac:spMkLst>
        </pc:spChg>
        <pc:spChg chg="add del mod">
          <ac:chgData name="Pascalle Cup" userId="acdf420d-3d1b-463e-9173-44ff0cd1b36a" providerId="ADAL" clId="{D0BA8C79-B2DC-4C7B-9ABB-21EE2F6BE24E}" dt="2021-06-14T11:12:34.518" v="622" actId="478"/>
          <ac:spMkLst>
            <pc:docMk/>
            <pc:sldMk cId="1498260054" sldId="289"/>
            <ac:spMk id="7" creationId="{7CB32DD3-0C1A-4C15-AE49-11C2113D478E}"/>
          </ac:spMkLst>
        </pc:spChg>
        <pc:spChg chg="add del mod">
          <ac:chgData name="Pascalle Cup" userId="acdf420d-3d1b-463e-9173-44ff0cd1b36a" providerId="ADAL" clId="{D0BA8C79-B2DC-4C7B-9ABB-21EE2F6BE24E}" dt="2021-06-14T11:12:50.568" v="625" actId="478"/>
          <ac:spMkLst>
            <pc:docMk/>
            <pc:sldMk cId="1498260054" sldId="289"/>
            <ac:spMk id="9" creationId="{8530E5E5-5484-42B7-9AA9-8329E2E102A8}"/>
          </ac:spMkLst>
        </pc:spChg>
        <pc:spChg chg="add del mod">
          <ac:chgData name="Pascalle Cup" userId="acdf420d-3d1b-463e-9173-44ff0cd1b36a" providerId="ADAL" clId="{D0BA8C79-B2DC-4C7B-9ABB-21EE2F6BE24E}" dt="2021-06-14T11:13:19.589" v="633" actId="478"/>
          <ac:spMkLst>
            <pc:docMk/>
            <pc:sldMk cId="1498260054" sldId="289"/>
            <ac:spMk id="11" creationId="{60D2BF67-E887-4D58-8E1E-3FE501AF7B8E}"/>
          </ac:spMkLst>
        </pc:spChg>
        <pc:spChg chg="add">
          <ac:chgData name="Pascalle Cup" userId="acdf420d-3d1b-463e-9173-44ff0cd1b36a" providerId="ADAL" clId="{D0BA8C79-B2DC-4C7B-9ABB-21EE2F6BE24E}" dt="2021-06-14T11:13:22.512" v="634" actId="26606"/>
          <ac:spMkLst>
            <pc:docMk/>
            <pc:sldMk cId="1498260054" sldId="289"/>
            <ac:spMk id="71" creationId="{665DBBEF-238B-476B-96AB-8AAC3224ECEA}"/>
          </ac:spMkLst>
        </pc:spChg>
        <pc:spChg chg="add">
          <ac:chgData name="Pascalle Cup" userId="acdf420d-3d1b-463e-9173-44ff0cd1b36a" providerId="ADAL" clId="{D0BA8C79-B2DC-4C7B-9ABB-21EE2F6BE24E}" dt="2021-06-14T11:13:22.512" v="634" actId="26606"/>
          <ac:spMkLst>
            <pc:docMk/>
            <pc:sldMk cId="1498260054" sldId="289"/>
            <ac:spMk id="73" creationId="{3FCFB1DE-0B7E-48CC-BA90-B2AB0889F9D6}"/>
          </ac:spMkLst>
        </pc:spChg>
        <pc:picChg chg="mod ord">
          <ac:chgData name="Pascalle Cup" userId="acdf420d-3d1b-463e-9173-44ff0cd1b36a" providerId="ADAL" clId="{D0BA8C79-B2DC-4C7B-9ABB-21EE2F6BE24E}" dt="2021-06-14T11:13:22.512" v="634" actId="26606"/>
          <ac:picMkLst>
            <pc:docMk/>
            <pc:sldMk cId="1498260054" sldId="289"/>
            <ac:picMk id="1026" creationId="{FB910FE7-5B73-41BB-9481-6C4082D80DF0}"/>
          </ac:picMkLst>
        </pc:picChg>
      </pc:sldChg>
      <pc:sldChg chg="modSp new del mod">
        <pc:chgData name="Pascalle Cup" userId="acdf420d-3d1b-463e-9173-44ff0cd1b36a" providerId="ADAL" clId="{D0BA8C79-B2DC-4C7B-9ABB-21EE2F6BE24E}" dt="2021-06-14T11:15:02.790" v="684" actId="47"/>
        <pc:sldMkLst>
          <pc:docMk/>
          <pc:sldMk cId="1840155095" sldId="290"/>
        </pc:sldMkLst>
        <pc:spChg chg="mod">
          <ac:chgData name="Pascalle Cup" userId="acdf420d-3d1b-463e-9173-44ff0cd1b36a" providerId="ADAL" clId="{D0BA8C79-B2DC-4C7B-9ABB-21EE2F6BE24E}" dt="2021-06-14T11:13:53.314" v="683" actId="20577"/>
          <ac:spMkLst>
            <pc:docMk/>
            <pc:sldMk cId="1840155095" sldId="290"/>
            <ac:spMk id="2" creationId="{3DA2D6DC-0F26-4573-A5E2-F5FE02229054}"/>
          </ac:spMkLst>
        </pc:spChg>
      </pc:sldChg>
      <pc:sldChg chg="addSp delSp modSp mod setBg">
        <pc:chgData name="Pascalle Cup" userId="acdf420d-3d1b-463e-9173-44ff0cd1b36a" providerId="ADAL" clId="{D0BA8C79-B2DC-4C7B-9ABB-21EE2F6BE24E}" dt="2021-06-14T11:16:20.963" v="699" actId="27636"/>
        <pc:sldMkLst>
          <pc:docMk/>
          <pc:sldMk cId="2503458036" sldId="291"/>
        </pc:sldMkLst>
        <pc:spChg chg="mod ord">
          <ac:chgData name="Pascalle Cup" userId="acdf420d-3d1b-463e-9173-44ff0cd1b36a" providerId="ADAL" clId="{D0BA8C79-B2DC-4C7B-9ABB-21EE2F6BE24E}" dt="2021-06-14T11:15:59.110" v="692" actId="26606"/>
          <ac:spMkLst>
            <pc:docMk/>
            <pc:sldMk cId="2503458036" sldId="291"/>
            <ac:spMk id="2" creationId="{66B20D57-EF0D-4BD8-8D68-D8EE0255CFBB}"/>
          </ac:spMkLst>
        </pc:spChg>
        <pc:spChg chg="mod">
          <ac:chgData name="Pascalle Cup" userId="acdf420d-3d1b-463e-9173-44ff0cd1b36a" providerId="ADAL" clId="{D0BA8C79-B2DC-4C7B-9ABB-21EE2F6BE24E}" dt="2021-06-14T11:16:20.963" v="699" actId="27636"/>
          <ac:spMkLst>
            <pc:docMk/>
            <pc:sldMk cId="2503458036" sldId="291"/>
            <ac:spMk id="4" creationId="{57856E34-5BE4-41AD-A67C-8D4DE19385BA}"/>
          </ac:spMkLst>
        </pc:spChg>
        <pc:spChg chg="add del">
          <ac:chgData name="Pascalle Cup" userId="acdf420d-3d1b-463e-9173-44ff0cd1b36a" providerId="ADAL" clId="{D0BA8C79-B2DC-4C7B-9ABB-21EE2F6BE24E}" dt="2021-06-14T11:15:59.110" v="692" actId="26606"/>
          <ac:spMkLst>
            <pc:docMk/>
            <pc:sldMk cId="2503458036" sldId="291"/>
            <ac:spMk id="10" creationId="{4AC6B390-BC59-4F1D-A0EE-D71A92F0A0B2}"/>
          </ac:spMkLst>
        </pc:spChg>
        <pc:spChg chg="add del">
          <ac:chgData name="Pascalle Cup" userId="acdf420d-3d1b-463e-9173-44ff0cd1b36a" providerId="ADAL" clId="{D0BA8C79-B2DC-4C7B-9ABB-21EE2F6BE24E}" dt="2021-06-14T11:15:59.110" v="692" actId="26606"/>
          <ac:spMkLst>
            <pc:docMk/>
            <pc:sldMk cId="2503458036" sldId="291"/>
            <ac:spMk id="12" creationId="{B6C60D79-16F1-4C4B-B7E3-7634E7069CDE}"/>
          </ac:spMkLst>
        </pc:spChg>
        <pc:spChg chg="add del">
          <ac:chgData name="Pascalle Cup" userId="acdf420d-3d1b-463e-9173-44ff0cd1b36a" providerId="ADAL" clId="{D0BA8C79-B2DC-4C7B-9ABB-21EE2F6BE24E}" dt="2021-06-14T11:15:59.110" v="692" actId="26606"/>
          <ac:spMkLst>
            <pc:docMk/>
            <pc:sldMk cId="2503458036" sldId="291"/>
            <ac:spMk id="14" creationId="{426B127E-6498-4C77-9C9D-4553A5113B80}"/>
          </ac:spMkLst>
        </pc:spChg>
        <pc:spChg chg="add del">
          <ac:chgData name="Pascalle Cup" userId="acdf420d-3d1b-463e-9173-44ff0cd1b36a" providerId="ADAL" clId="{D0BA8C79-B2DC-4C7B-9ABB-21EE2F6BE24E}" dt="2021-06-14T11:15:56.386" v="689" actId="26606"/>
          <ac:spMkLst>
            <pc:docMk/>
            <pc:sldMk cId="2503458036" sldId="291"/>
            <ac:spMk id="19" creationId="{7B831B6F-405A-4B47-B9BB-5CA88F285844}"/>
          </ac:spMkLst>
        </pc:spChg>
        <pc:spChg chg="add del">
          <ac:chgData name="Pascalle Cup" userId="acdf420d-3d1b-463e-9173-44ff0cd1b36a" providerId="ADAL" clId="{D0BA8C79-B2DC-4C7B-9ABB-21EE2F6BE24E}" dt="2021-06-14T11:15:56.386" v="689" actId="26606"/>
          <ac:spMkLst>
            <pc:docMk/>
            <pc:sldMk cId="2503458036" sldId="291"/>
            <ac:spMk id="21" creationId="{953EE71A-6488-4203-A7C4-77102FD0DCCA}"/>
          </ac:spMkLst>
        </pc:spChg>
        <pc:spChg chg="add del">
          <ac:chgData name="Pascalle Cup" userId="acdf420d-3d1b-463e-9173-44ff0cd1b36a" providerId="ADAL" clId="{D0BA8C79-B2DC-4C7B-9ABB-21EE2F6BE24E}" dt="2021-06-14T11:15:59.102" v="691" actId="26606"/>
          <ac:spMkLst>
            <pc:docMk/>
            <pc:sldMk cId="2503458036" sldId="291"/>
            <ac:spMk id="23" creationId="{95199994-21AE-49A2-BA0D-12E295989A9A}"/>
          </ac:spMkLst>
        </pc:spChg>
        <pc:spChg chg="add del">
          <ac:chgData name="Pascalle Cup" userId="acdf420d-3d1b-463e-9173-44ff0cd1b36a" providerId="ADAL" clId="{D0BA8C79-B2DC-4C7B-9ABB-21EE2F6BE24E}" dt="2021-06-14T11:15:59.102" v="691" actId="26606"/>
          <ac:spMkLst>
            <pc:docMk/>
            <pc:sldMk cId="2503458036" sldId="291"/>
            <ac:spMk id="24" creationId="{A2C34835-4F79-4934-B151-D68E79764C72}"/>
          </ac:spMkLst>
        </pc:spChg>
        <pc:spChg chg="add">
          <ac:chgData name="Pascalle Cup" userId="acdf420d-3d1b-463e-9173-44ff0cd1b36a" providerId="ADAL" clId="{D0BA8C79-B2DC-4C7B-9ABB-21EE2F6BE24E}" dt="2021-06-14T11:15:59.110" v="692" actId="26606"/>
          <ac:spMkLst>
            <pc:docMk/>
            <pc:sldMk cId="2503458036" sldId="291"/>
            <ac:spMk id="26" creationId="{743AA782-23D1-4521-8CAD-47662984AA08}"/>
          </ac:spMkLst>
        </pc:spChg>
        <pc:spChg chg="add">
          <ac:chgData name="Pascalle Cup" userId="acdf420d-3d1b-463e-9173-44ff0cd1b36a" providerId="ADAL" clId="{D0BA8C79-B2DC-4C7B-9ABB-21EE2F6BE24E}" dt="2021-06-14T11:15:59.110" v="692" actId="26606"/>
          <ac:spMkLst>
            <pc:docMk/>
            <pc:sldMk cId="2503458036" sldId="291"/>
            <ac:spMk id="27" creationId="{71877DBC-BB60-40F0-AC93-2ACDBAAE60CE}"/>
          </ac:spMkLst>
        </pc:spChg>
        <pc:picChg chg="mod ord">
          <ac:chgData name="Pascalle Cup" userId="acdf420d-3d1b-463e-9173-44ff0cd1b36a" providerId="ADAL" clId="{D0BA8C79-B2DC-4C7B-9ABB-21EE2F6BE24E}" dt="2021-06-14T11:15:59.110" v="692" actId="26606"/>
          <ac:picMkLst>
            <pc:docMk/>
            <pc:sldMk cId="2503458036" sldId="291"/>
            <ac:picMk id="5" creationId="{BF1C9EF3-A0DF-4C7F-A225-09C7AF3AB5BE}"/>
          </ac:picMkLst>
        </pc:picChg>
      </pc:sldChg>
      <pc:sldChg chg="addSp delSp modSp new mod setBg">
        <pc:chgData name="Pascalle Cup" userId="acdf420d-3d1b-463e-9173-44ff0cd1b36a" providerId="ADAL" clId="{D0BA8C79-B2DC-4C7B-9ABB-21EE2F6BE24E}" dt="2021-06-14T11:26:55.727" v="778" actId="26606"/>
        <pc:sldMkLst>
          <pc:docMk/>
          <pc:sldMk cId="1409291964" sldId="292"/>
        </pc:sldMkLst>
        <pc:spChg chg="mod">
          <ac:chgData name="Pascalle Cup" userId="acdf420d-3d1b-463e-9173-44ff0cd1b36a" providerId="ADAL" clId="{D0BA8C79-B2DC-4C7B-9ABB-21EE2F6BE24E}" dt="2021-06-14T11:26:55.727" v="778" actId="26606"/>
          <ac:spMkLst>
            <pc:docMk/>
            <pc:sldMk cId="1409291964" sldId="292"/>
            <ac:spMk id="2" creationId="{E74C5BF0-7128-4C4F-9DDD-3DC6DE624AAE}"/>
          </ac:spMkLst>
        </pc:spChg>
        <pc:spChg chg="add del">
          <ac:chgData name="Pascalle Cup" userId="acdf420d-3d1b-463e-9173-44ff0cd1b36a" providerId="ADAL" clId="{D0BA8C79-B2DC-4C7B-9ABB-21EE2F6BE24E}" dt="2021-06-14T11:26:55.727" v="778" actId="26606"/>
          <ac:spMkLst>
            <pc:docMk/>
            <pc:sldMk cId="1409291964" sldId="292"/>
            <ac:spMk id="71" creationId="{BA79A7CF-01AF-4178-9369-94E0C90EB046}"/>
          </ac:spMkLst>
        </pc:spChg>
        <pc:spChg chg="add del">
          <ac:chgData name="Pascalle Cup" userId="acdf420d-3d1b-463e-9173-44ff0cd1b36a" providerId="ADAL" clId="{D0BA8C79-B2DC-4C7B-9ABB-21EE2F6BE24E}" dt="2021-06-14T11:26:55.727" v="778" actId="26606"/>
          <ac:spMkLst>
            <pc:docMk/>
            <pc:sldMk cId="1409291964" sldId="292"/>
            <ac:spMk id="73" creationId="{99413ED5-9ED4-4772-BCE4-2BCAE6B12E35}"/>
          </ac:spMkLst>
        </pc:spChg>
        <pc:spChg chg="add del">
          <ac:chgData name="Pascalle Cup" userId="acdf420d-3d1b-463e-9173-44ff0cd1b36a" providerId="ADAL" clId="{D0BA8C79-B2DC-4C7B-9ABB-21EE2F6BE24E}" dt="2021-06-14T11:26:55.727" v="778" actId="26606"/>
          <ac:spMkLst>
            <pc:docMk/>
            <pc:sldMk cId="1409291964" sldId="292"/>
            <ac:spMk id="75" creationId="{04357C93-F0CB-4A1C-8F77-4E9063789819}"/>
          </ac:spMkLst>
        </pc:spChg>
        <pc:spChg chg="add del">
          <ac:chgData name="Pascalle Cup" userId="acdf420d-3d1b-463e-9173-44ff0cd1b36a" providerId="ADAL" clId="{D0BA8C79-B2DC-4C7B-9ABB-21EE2F6BE24E}" dt="2021-06-14T11:26:55.727" v="778" actId="26606"/>
          <ac:spMkLst>
            <pc:docMk/>
            <pc:sldMk cId="1409291964" sldId="292"/>
            <ac:spMk id="77" creationId="{90F533E9-6690-41A8-A372-4C6C622D028D}"/>
          </ac:spMkLst>
        </pc:spChg>
        <pc:spChg chg="add">
          <ac:chgData name="Pascalle Cup" userId="acdf420d-3d1b-463e-9173-44ff0cd1b36a" providerId="ADAL" clId="{D0BA8C79-B2DC-4C7B-9ABB-21EE2F6BE24E}" dt="2021-06-14T11:26:55.727" v="778" actId="26606"/>
          <ac:spMkLst>
            <pc:docMk/>
            <pc:sldMk cId="1409291964" sldId="292"/>
            <ac:spMk id="135" creationId="{665DBBEF-238B-476B-96AB-8AAC3224ECEA}"/>
          </ac:spMkLst>
        </pc:spChg>
        <pc:spChg chg="add">
          <ac:chgData name="Pascalle Cup" userId="acdf420d-3d1b-463e-9173-44ff0cd1b36a" providerId="ADAL" clId="{D0BA8C79-B2DC-4C7B-9ABB-21EE2F6BE24E}" dt="2021-06-14T11:26:55.727" v="778" actId="26606"/>
          <ac:spMkLst>
            <pc:docMk/>
            <pc:sldMk cId="1409291964" sldId="292"/>
            <ac:spMk id="137" creationId="{3FCFB1DE-0B7E-48CC-BA90-B2AB0889F9D6}"/>
          </ac:spMkLst>
        </pc:spChg>
        <pc:picChg chg="add mod">
          <ac:chgData name="Pascalle Cup" userId="acdf420d-3d1b-463e-9173-44ff0cd1b36a" providerId="ADAL" clId="{D0BA8C79-B2DC-4C7B-9ABB-21EE2F6BE24E}" dt="2021-06-14T11:26:55.727" v="778" actId="26606"/>
          <ac:picMkLst>
            <pc:docMk/>
            <pc:sldMk cId="1409291964" sldId="292"/>
            <ac:picMk id="2050" creationId="{5AEF30E9-09CC-48A4-B98D-B9C3D046838F}"/>
          </ac:picMkLst>
        </pc:picChg>
      </pc:sldChg>
      <pc:sldChg chg="addSp modSp new del mod">
        <pc:chgData name="Pascalle Cup" userId="acdf420d-3d1b-463e-9173-44ff0cd1b36a" providerId="ADAL" clId="{D0BA8C79-B2DC-4C7B-9ABB-21EE2F6BE24E}" dt="2021-06-14T11:31:44.855" v="837" actId="2696"/>
        <pc:sldMkLst>
          <pc:docMk/>
          <pc:sldMk cId="3098153029" sldId="293"/>
        </pc:sldMkLst>
        <pc:spChg chg="mod">
          <ac:chgData name="Pascalle Cup" userId="acdf420d-3d1b-463e-9173-44ff0cd1b36a" providerId="ADAL" clId="{D0BA8C79-B2DC-4C7B-9ABB-21EE2F6BE24E}" dt="2021-06-14T11:27:48.565" v="806" actId="313"/>
          <ac:spMkLst>
            <pc:docMk/>
            <pc:sldMk cId="3098153029" sldId="293"/>
            <ac:spMk id="2" creationId="{7528CA4C-661E-4302-A396-779FD7C00892}"/>
          </ac:spMkLst>
        </pc:spChg>
        <pc:spChg chg="add mod">
          <ac:chgData name="Pascalle Cup" userId="acdf420d-3d1b-463e-9173-44ff0cd1b36a" providerId="ADAL" clId="{D0BA8C79-B2DC-4C7B-9ABB-21EE2F6BE24E}" dt="2021-06-14T11:29:49.428" v="821" actId="20577"/>
          <ac:spMkLst>
            <pc:docMk/>
            <pc:sldMk cId="3098153029" sldId="293"/>
            <ac:spMk id="4" creationId="{E7DE76C3-B247-4C2C-AEF2-9BA9C8DD2C2E}"/>
          </ac:spMkLst>
        </pc:spChg>
      </pc:sldChg>
      <pc:sldChg chg="addSp modSp new mod setBg">
        <pc:chgData name="Pascalle Cup" userId="acdf420d-3d1b-463e-9173-44ff0cd1b36a" providerId="ADAL" clId="{D0BA8C79-B2DC-4C7B-9ABB-21EE2F6BE24E}" dt="2021-06-14T11:31:20.648" v="834" actId="26606"/>
        <pc:sldMkLst>
          <pc:docMk/>
          <pc:sldMk cId="2831415546" sldId="294"/>
        </pc:sldMkLst>
        <pc:spChg chg="add">
          <ac:chgData name="Pascalle Cup" userId="acdf420d-3d1b-463e-9173-44ff0cd1b36a" providerId="ADAL" clId="{D0BA8C79-B2DC-4C7B-9ABB-21EE2F6BE24E}" dt="2021-06-14T11:31:20.648" v="834" actId="26606"/>
          <ac:spMkLst>
            <pc:docMk/>
            <pc:sldMk cId="2831415546" sldId="294"/>
            <ac:spMk id="7" creationId="{DA2E7C1E-2B5A-4BBA-AE51-1CD8C19309D7}"/>
          </ac:spMkLst>
        </pc:spChg>
        <pc:spChg chg="add">
          <ac:chgData name="Pascalle Cup" userId="acdf420d-3d1b-463e-9173-44ff0cd1b36a" providerId="ADAL" clId="{D0BA8C79-B2DC-4C7B-9ABB-21EE2F6BE24E}" dt="2021-06-14T11:31:20.648" v="834" actId="26606"/>
          <ac:spMkLst>
            <pc:docMk/>
            <pc:sldMk cId="2831415546" sldId="294"/>
            <ac:spMk id="9" creationId="{43DF76B1-5174-4FAF-9D19-FFEE98426836}"/>
          </ac:spMkLst>
        </pc:spChg>
        <pc:picChg chg="add mod">
          <ac:chgData name="Pascalle Cup" userId="acdf420d-3d1b-463e-9173-44ff0cd1b36a" providerId="ADAL" clId="{D0BA8C79-B2DC-4C7B-9ABB-21EE2F6BE24E}" dt="2021-06-14T11:31:20.648" v="834" actId="26606"/>
          <ac:picMkLst>
            <pc:docMk/>
            <pc:sldMk cId="2831415546" sldId="294"/>
            <ac:picMk id="2" creationId="{564F9241-7C31-4E0C-8A02-B485EEC024CA}"/>
          </ac:picMkLst>
        </pc:picChg>
      </pc:sldChg>
      <pc:sldMasterChg chg="add addSldLayout">
        <pc:chgData name="Pascalle Cup" userId="acdf420d-3d1b-463e-9173-44ff0cd1b36a" providerId="ADAL" clId="{D0BA8C79-B2DC-4C7B-9ABB-21EE2F6BE24E}" dt="2021-06-14T11:04:13.081" v="108" actId="27028"/>
        <pc:sldMasterMkLst>
          <pc:docMk/>
          <pc:sldMasterMk cId="825490051" sldId="2147483648"/>
        </pc:sldMasterMkLst>
        <pc:sldLayoutChg chg="add">
          <pc:chgData name="Pascalle Cup" userId="acdf420d-3d1b-463e-9173-44ff0cd1b36a" providerId="ADAL" clId="{D0BA8C79-B2DC-4C7B-9ABB-21EE2F6BE24E}" dt="2021-06-14T11:02:55.839" v="51" actId="27028"/>
          <pc:sldLayoutMkLst>
            <pc:docMk/>
            <pc:sldMasterMk cId="825490051" sldId="2147483648"/>
            <pc:sldLayoutMk cId="3934484329" sldId="2147483649"/>
          </pc:sldLayoutMkLst>
        </pc:sldLayoutChg>
        <pc:sldLayoutChg chg="add">
          <pc:chgData name="Pascalle Cup" userId="acdf420d-3d1b-463e-9173-44ff0cd1b36a" providerId="ADAL" clId="{D0BA8C79-B2DC-4C7B-9ABB-21EE2F6BE24E}" dt="2021-06-14T11:04:13.081" v="108" actId="27028"/>
          <pc:sldLayoutMkLst>
            <pc:docMk/>
            <pc:sldMasterMk cId="825490051" sldId="2147483648"/>
            <pc:sldLayoutMk cId="1543773468" sldId="2147483651"/>
          </pc:sldLayoutMkLst>
        </pc:sldLayoutChg>
        <pc:sldLayoutChg chg="add">
          <pc:chgData name="Pascalle Cup" userId="acdf420d-3d1b-463e-9173-44ff0cd1b36a" providerId="ADAL" clId="{D0BA8C79-B2DC-4C7B-9ABB-21EE2F6BE24E}" dt="2021-06-14T11:03:00.940" v="53" actId="27028"/>
          <pc:sldLayoutMkLst>
            <pc:docMk/>
            <pc:sldMasterMk cId="825490051" sldId="2147483648"/>
            <pc:sldLayoutMk cId="547986883" sldId="2147483654"/>
          </pc:sldLayoutMkLst>
        </pc:sldLayoutChg>
        <pc:sldLayoutChg chg="add">
          <pc:chgData name="Pascalle Cup" userId="acdf420d-3d1b-463e-9173-44ff0cd1b36a" providerId="ADAL" clId="{D0BA8C79-B2DC-4C7B-9ABB-21EE2F6BE24E}" dt="2021-06-14T11:03:29.035" v="58" actId="27028"/>
          <pc:sldLayoutMkLst>
            <pc:docMk/>
            <pc:sldMasterMk cId="825490051" sldId="2147483648"/>
            <pc:sldLayoutMk cId="2347455698" sldId="2147483655"/>
          </pc:sldLayoutMkLst>
        </pc:sldLayoutChg>
      </pc:sldMasterChg>
      <pc:sldMasterChg chg="modSldLayout">
        <pc:chgData name="Pascalle Cup" userId="acdf420d-3d1b-463e-9173-44ff0cd1b36a" providerId="ADAL" clId="{D0BA8C79-B2DC-4C7B-9ABB-21EE2F6BE24E}" dt="2021-06-14T11:11:55.807" v="585" actId="27028"/>
        <pc:sldMasterMkLst>
          <pc:docMk/>
          <pc:sldMasterMk cId="1896923713" sldId="2147483660"/>
        </pc:sldMasterMkLst>
        <pc:sldLayoutChg chg="replId">
          <pc:chgData name="Pascalle Cup" userId="acdf420d-3d1b-463e-9173-44ff0cd1b36a" providerId="ADAL" clId="{D0BA8C79-B2DC-4C7B-9ABB-21EE2F6BE24E}" dt="2021-06-14T10:54:31.734" v="0" actId="27028"/>
          <pc:sldLayoutMkLst>
            <pc:docMk/>
            <pc:sldMasterMk cId="1896923713" sldId="2147483660"/>
            <pc:sldLayoutMk cId="126454333" sldId="2147483662"/>
          </pc:sldLayoutMkLst>
        </pc:sldLayoutChg>
        <pc:sldLayoutChg chg="replId">
          <pc:chgData name="Pascalle Cup" userId="acdf420d-3d1b-463e-9173-44ff0cd1b36a" providerId="ADAL" clId="{D0BA8C79-B2DC-4C7B-9ABB-21EE2F6BE24E}" dt="2021-06-14T11:03:29.035" v="58" actId="27028"/>
          <pc:sldLayoutMkLst>
            <pc:docMk/>
            <pc:sldMasterMk cId="1896923713" sldId="2147483660"/>
            <pc:sldLayoutMk cId="4013671718" sldId="2147483666"/>
          </pc:sldLayoutMkLst>
        </pc:sldLayoutChg>
        <pc:sldLayoutChg chg="replId">
          <pc:chgData name="Pascalle Cup" userId="acdf420d-3d1b-463e-9173-44ff0cd1b36a" providerId="ADAL" clId="{D0BA8C79-B2DC-4C7B-9ABB-21EE2F6BE24E}" dt="2021-06-14T11:04:13.081" v="108" actId="27028"/>
          <pc:sldLayoutMkLst>
            <pc:docMk/>
            <pc:sldMasterMk cId="1896923713" sldId="2147483660"/>
            <pc:sldLayoutMk cId="2277096898" sldId="2147483667"/>
          </pc:sldLayoutMkLst>
        </pc:sldLayoutChg>
        <pc:sldLayoutChg chg="replId">
          <pc:chgData name="Pascalle Cup" userId="acdf420d-3d1b-463e-9173-44ff0cd1b36a" providerId="ADAL" clId="{D0BA8C79-B2DC-4C7B-9ABB-21EE2F6BE24E}" dt="2021-06-14T11:11:55.807" v="585" actId="27028"/>
          <pc:sldLayoutMkLst>
            <pc:docMk/>
            <pc:sldMasterMk cId="1896923713" sldId="2147483660"/>
            <pc:sldLayoutMk cId="2253528859" sldId="2147483668"/>
          </pc:sldLayoutMkLst>
        </pc:sldLayoutChg>
      </pc:sldMasterChg>
      <pc:sldMasterChg chg="replId addSldLayout modSldLayout">
        <pc:chgData name="Pascalle Cup" userId="acdf420d-3d1b-463e-9173-44ff0cd1b36a" providerId="ADAL" clId="{D0BA8C79-B2DC-4C7B-9ABB-21EE2F6BE24E}" dt="2021-06-14T11:11:55.807" v="585" actId="27028"/>
        <pc:sldMasterMkLst>
          <pc:docMk/>
          <pc:sldMasterMk cId="3352580220" sldId="2147483663"/>
        </pc:sldMasterMkLst>
        <pc:sldLayoutChg chg="add">
          <pc:chgData name="Pascalle Cup" userId="acdf420d-3d1b-463e-9173-44ff0cd1b36a" providerId="ADAL" clId="{D0BA8C79-B2DC-4C7B-9ABB-21EE2F6BE24E}" dt="2021-06-14T11:11:55.807" v="585" actId="27028"/>
          <pc:sldLayoutMkLst>
            <pc:docMk/>
            <pc:sldMasterMk cId="3352580220" sldId="2147483663"/>
            <pc:sldLayoutMk cId="2579371188" sldId="2147483657"/>
          </pc:sldLayoutMkLst>
        </pc:sldLayoutChg>
        <pc:sldLayoutChg chg="replId">
          <pc:chgData name="Pascalle Cup" userId="acdf420d-3d1b-463e-9173-44ff0cd1b36a" providerId="ADAL" clId="{D0BA8C79-B2DC-4C7B-9ABB-21EE2F6BE24E}" dt="2021-06-14T11:02:55.839" v="51" actId="27028"/>
          <pc:sldLayoutMkLst>
            <pc:docMk/>
            <pc:sldMasterMk cId="3352580220" sldId="2147483663"/>
            <pc:sldLayoutMk cId="662693253" sldId="2147483664"/>
          </pc:sldLayoutMkLst>
        </pc:sldLayoutChg>
        <pc:sldLayoutChg chg="add replId">
          <pc:chgData name="Pascalle Cup" userId="acdf420d-3d1b-463e-9173-44ff0cd1b36a" providerId="ADAL" clId="{D0BA8C79-B2DC-4C7B-9ABB-21EE2F6BE24E}" dt="2021-06-14T11:03:00.940" v="53" actId="27028"/>
          <pc:sldLayoutMkLst>
            <pc:docMk/>
            <pc:sldMasterMk cId="3352580220" sldId="2147483663"/>
            <pc:sldLayoutMk cId="3307943769" sldId="214748366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323F0-671F-439A-9CA6-F993ABFBA4BD}"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nl-NL"/>
        </a:p>
      </dgm:t>
    </dgm:pt>
    <dgm:pt modelId="{3915B60A-002D-4C33-8C4B-518E03150E33}">
      <dgm:prSet phldrT="[Tekst]"/>
      <dgm:spPr/>
      <dgm:t>
        <a:bodyPr/>
        <a:lstStyle/>
        <a:p>
          <a:r>
            <a:rPr lang="nl-NL" dirty="0"/>
            <a:t>Participatie bij onderzoek?</a:t>
          </a:r>
        </a:p>
      </dgm:t>
    </dgm:pt>
    <dgm:pt modelId="{F559FE8F-FB1F-40D8-96FF-C3149683FC30}" type="parTrans" cxnId="{BEAFA563-C7D6-4549-B571-9D489B7B8E5C}">
      <dgm:prSet/>
      <dgm:spPr/>
      <dgm:t>
        <a:bodyPr/>
        <a:lstStyle/>
        <a:p>
          <a:endParaRPr lang="nl-NL"/>
        </a:p>
      </dgm:t>
    </dgm:pt>
    <dgm:pt modelId="{35CAE66F-04C8-4421-9D29-A6D5AA632B3C}" type="sibTrans" cxnId="{BEAFA563-C7D6-4549-B571-9D489B7B8E5C}">
      <dgm:prSet/>
      <dgm:spPr/>
      <dgm:t>
        <a:bodyPr/>
        <a:lstStyle/>
        <a:p>
          <a:endParaRPr lang="nl-NL"/>
        </a:p>
      </dgm:t>
    </dgm:pt>
    <dgm:pt modelId="{36D484D9-E864-44F3-A30C-C82D9D1B64AB}">
      <dgm:prSet phldrT="[Tekst]"/>
      <dgm:spPr/>
      <dgm:t>
        <a:bodyPr/>
        <a:lstStyle/>
        <a:p>
          <a:r>
            <a:rPr lang="nl-NL" dirty="0"/>
            <a:t>Participatie bij plan maken?</a:t>
          </a:r>
        </a:p>
      </dgm:t>
    </dgm:pt>
    <dgm:pt modelId="{9C95C613-DC3E-4352-AD37-63BB4457991E}" type="parTrans" cxnId="{7875EBF7-EC09-45F7-9F98-DC02ECBA7126}">
      <dgm:prSet/>
      <dgm:spPr/>
      <dgm:t>
        <a:bodyPr/>
        <a:lstStyle/>
        <a:p>
          <a:endParaRPr lang="nl-NL"/>
        </a:p>
      </dgm:t>
    </dgm:pt>
    <dgm:pt modelId="{9610694F-EB17-4254-ADC0-0E2B91335AD9}" type="sibTrans" cxnId="{7875EBF7-EC09-45F7-9F98-DC02ECBA7126}">
      <dgm:prSet/>
      <dgm:spPr/>
      <dgm:t>
        <a:bodyPr/>
        <a:lstStyle/>
        <a:p>
          <a:endParaRPr lang="nl-NL"/>
        </a:p>
      </dgm:t>
    </dgm:pt>
    <dgm:pt modelId="{97414B98-32CC-4750-BCEE-277C85D19099}">
      <dgm:prSet/>
      <dgm:spPr/>
      <dgm:t>
        <a:bodyPr/>
        <a:lstStyle/>
        <a:p>
          <a:r>
            <a:rPr lang="nl-NL" dirty="0"/>
            <a:t>Participatie bij beslissing? </a:t>
          </a:r>
        </a:p>
      </dgm:t>
    </dgm:pt>
    <dgm:pt modelId="{4CFC2944-43E9-44CC-AF7B-985484B4E3DF}" type="parTrans" cxnId="{8F36D575-FAF4-4AFD-B8D4-79593D5AE9CB}">
      <dgm:prSet/>
      <dgm:spPr/>
      <dgm:t>
        <a:bodyPr/>
        <a:lstStyle/>
        <a:p>
          <a:endParaRPr lang="nl-NL"/>
        </a:p>
      </dgm:t>
    </dgm:pt>
    <dgm:pt modelId="{D2656738-A99F-4003-8176-DACB7A992572}" type="sibTrans" cxnId="{8F36D575-FAF4-4AFD-B8D4-79593D5AE9CB}">
      <dgm:prSet/>
      <dgm:spPr/>
      <dgm:t>
        <a:bodyPr/>
        <a:lstStyle/>
        <a:p>
          <a:endParaRPr lang="nl-NL"/>
        </a:p>
      </dgm:t>
    </dgm:pt>
    <dgm:pt modelId="{C16F421E-3119-4FD9-AEB1-CAF5F86C1FF6}">
      <dgm:prSet/>
      <dgm:spPr/>
      <dgm:t>
        <a:bodyPr/>
        <a:lstStyle/>
        <a:p>
          <a:r>
            <a:rPr lang="nl-NL" dirty="0"/>
            <a:t>Participatie bij  uitvoering? </a:t>
          </a:r>
        </a:p>
      </dgm:t>
    </dgm:pt>
    <dgm:pt modelId="{430D4BB5-174C-4F17-A924-A92DCC1A0FA5}" type="parTrans" cxnId="{FEF19DC5-D637-4DE8-8FBD-0065EFF8C158}">
      <dgm:prSet/>
      <dgm:spPr/>
      <dgm:t>
        <a:bodyPr/>
        <a:lstStyle/>
        <a:p>
          <a:endParaRPr lang="nl-NL"/>
        </a:p>
      </dgm:t>
    </dgm:pt>
    <dgm:pt modelId="{529D1B02-70C3-40B6-86AB-885327C957EA}" type="sibTrans" cxnId="{FEF19DC5-D637-4DE8-8FBD-0065EFF8C158}">
      <dgm:prSet/>
      <dgm:spPr/>
      <dgm:t>
        <a:bodyPr/>
        <a:lstStyle/>
        <a:p>
          <a:endParaRPr lang="nl-NL"/>
        </a:p>
      </dgm:t>
    </dgm:pt>
    <dgm:pt modelId="{86785BFF-CD42-4AD1-8A49-09088B84D17B}" type="pres">
      <dgm:prSet presAssocID="{79E323F0-671F-439A-9CA6-F993ABFBA4BD}" presName="linear" presStyleCnt="0">
        <dgm:presLayoutVars>
          <dgm:animLvl val="lvl"/>
          <dgm:resizeHandles val="exact"/>
        </dgm:presLayoutVars>
      </dgm:prSet>
      <dgm:spPr/>
    </dgm:pt>
    <dgm:pt modelId="{72D5C323-F063-4FCA-A444-57C9FD4285CC}" type="pres">
      <dgm:prSet presAssocID="{3915B60A-002D-4C33-8C4B-518E03150E33}" presName="parentText" presStyleLbl="node1" presStyleIdx="0" presStyleCnt="4" custLinFactNeighborX="263" custLinFactNeighborY="17694">
        <dgm:presLayoutVars>
          <dgm:chMax val="0"/>
          <dgm:bulletEnabled val="1"/>
        </dgm:presLayoutVars>
      </dgm:prSet>
      <dgm:spPr/>
    </dgm:pt>
    <dgm:pt modelId="{F5F1CD52-F0B5-4D07-AD84-849B89FC609E}" type="pres">
      <dgm:prSet presAssocID="{35CAE66F-04C8-4421-9D29-A6D5AA632B3C}" presName="spacer" presStyleCnt="0"/>
      <dgm:spPr/>
    </dgm:pt>
    <dgm:pt modelId="{BE5FA30C-B8FF-47FB-A5C2-8DBC2E261C8B}" type="pres">
      <dgm:prSet presAssocID="{36D484D9-E864-44F3-A30C-C82D9D1B64AB}" presName="parentText" presStyleLbl="node1" presStyleIdx="1" presStyleCnt="4" custLinFactY="-15127" custLinFactNeighborX="11294" custLinFactNeighborY="-100000">
        <dgm:presLayoutVars>
          <dgm:chMax val="0"/>
          <dgm:bulletEnabled val="1"/>
        </dgm:presLayoutVars>
      </dgm:prSet>
      <dgm:spPr/>
    </dgm:pt>
    <dgm:pt modelId="{3843852D-A82D-4878-9075-01DC470A22F1}" type="pres">
      <dgm:prSet presAssocID="{9610694F-EB17-4254-ADC0-0E2B91335AD9}" presName="spacer" presStyleCnt="0"/>
      <dgm:spPr/>
    </dgm:pt>
    <dgm:pt modelId="{684F38A7-4F44-4F47-A99A-ACC5F9F7F191}" type="pres">
      <dgm:prSet presAssocID="{97414B98-32CC-4750-BCEE-277C85D19099}" presName="parentText" presStyleLbl="node1" presStyleIdx="2" presStyleCnt="4">
        <dgm:presLayoutVars>
          <dgm:chMax val="0"/>
          <dgm:bulletEnabled val="1"/>
        </dgm:presLayoutVars>
      </dgm:prSet>
      <dgm:spPr/>
    </dgm:pt>
    <dgm:pt modelId="{51AF74EC-552B-4369-97AA-22BC6EC9DF38}" type="pres">
      <dgm:prSet presAssocID="{D2656738-A99F-4003-8176-DACB7A992572}" presName="spacer" presStyleCnt="0"/>
      <dgm:spPr/>
    </dgm:pt>
    <dgm:pt modelId="{97E5982A-7D2F-458E-89AD-3E3124784432}" type="pres">
      <dgm:prSet presAssocID="{C16F421E-3119-4FD9-AEB1-CAF5F86C1FF6}" presName="parentText" presStyleLbl="node1" presStyleIdx="3" presStyleCnt="4">
        <dgm:presLayoutVars>
          <dgm:chMax val="0"/>
          <dgm:bulletEnabled val="1"/>
        </dgm:presLayoutVars>
      </dgm:prSet>
      <dgm:spPr/>
    </dgm:pt>
  </dgm:ptLst>
  <dgm:cxnLst>
    <dgm:cxn modelId="{44D14422-373B-4774-A470-7EE2C4676DAE}" type="presOf" srcId="{79E323F0-671F-439A-9CA6-F993ABFBA4BD}" destId="{86785BFF-CD42-4AD1-8A49-09088B84D17B}" srcOrd="0" destOrd="0" presId="urn:microsoft.com/office/officeart/2005/8/layout/vList2"/>
    <dgm:cxn modelId="{BEAFA563-C7D6-4549-B571-9D489B7B8E5C}" srcId="{79E323F0-671F-439A-9CA6-F993ABFBA4BD}" destId="{3915B60A-002D-4C33-8C4B-518E03150E33}" srcOrd="0" destOrd="0" parTransId="{F559FE8F-FB1F-40D8-96FF-C3149683FC30}" sibTransId="{35CAE66F-04C8-4421-9D29-A6D5AA632B3C}"/>
    <dgm:cxn modelId="{8F36D575-FAF4-4AFD-B8D4-79593D5AE9CB}" srcId="{79E323F0-671F-439A-9CA6-F993ABFBA4BD}" destId="{97414B98-32CC-4750-BCEE-277C85D19099}" srcOrd="2" destOrd="0" parTransId="{4CFC2944-43E9-44CC-AF7B-985484B4E3DF}" sibTransId="{D2656738-A99F-4003-8176-DACB7A992572}"/>
    <dgm:cxn modelId="{C154219B-F8DC-4C80-965B-60908CA5A2DC}" type="presOf" srcId="{36D484D9-E864-44F3-A30C-C82D9D1B64AB}" destId="{BE5FA30C-B8FF-47FB-A5C2-8DBC2E261C8B}" srcOrd="0" destOrd="0" presId="urn:microsoft.com/office/officeart/2005/8/layout/vList2"/>
    <dgm:cxn modelId="{FEF19DC5-D637-4DE8-8FBD-0065EFF8C158}" srcId="{79E323F0-671F-439A-9CA6-F993ABFBA4BD}" destId="{C16F421E-3119-4FD9-AEB1-CAF5F86C1FF6}" srcOrd="3" destOrd="0" parTransId="{430D4BB5-174C-4F17-A924-A92DCC1A0FA5}" sibTransId="{529D1B02-70C3-40B6-86AB-885327C957EA}"/>
    <dgm:cxn modelId="{45280CCE-0657-4600-BCA8-DFF731CF2769}" type="presOf" srcId="{97414B98-32CC-4750-BCEE-277C85D19099}" destId="{684F38A7-4F44-4F47-A99A-ACC5F9F7F191}" srcOrd="0" destOrd="0" presId="urn:microsoft.com/office/officeart/2005/8/layout/vList2"/>
    <dgm:cxn modelId="{6DB598E6-D380-4393-B2F1-393E1E8B73C9}" type="presOf" srcId="{C16F421E-3119-4FD9-AEB1-CAF5F86C1FF6}" destId="{97E5982A-7D2F-458E-89AD-3E3124784432}" srcOrd="0" destOrd="0" presId="urn:microsoft.com/office/officeart/2005/8/layout/vList2"/>
    <dgm:cxn modelId="{2C34A5EE-2878-4EBA-8184-25A6C2BD4E6B}" type="presOf" srcId="{3915B60A-002D-4C33-8C4B-518E03150E33}" destId="{72D5C323-F063-4FCA-A444-57C9FD4285CC}" srcOrd="0" destOrd="0" presId="urn:microsoft.com/office/officeart/2005/8/layout/vList2"/>
    <dgm:cxn modelId="{7875EBF7-EC09-45F7-9F98-DC02ECBA7126}" srcId="{79E323F0-671F-439A-9CA6-F993ABFBA4BD}" destId="{36D484D9-E864-44F3-A30C-C82D9D1B64AB}" srcOrd="1" destOrd="0" parTransId="{9C95C613-DC3E-4352-AD37-63BB4457991E}" sibTransId="{9610694F-EB17-4254-ADC0-0E2B91335AD9}"/>
    <dgm:cxn modelId="{F9FE14C3-4D43-44FC-A088-A0E98E2BA289}" type="presParOf" srcId="{86785BFF-CD42-4AD1-8A49-09088B84D17B}" destId="{72D5C323-F063-4FCA-A444-57C9FD4285CC}" srcOrd="0" destOrd="0" presId="urn:microsoft.com/office/officeart/2005/8/layout/vList2"/>
    <dgm:cxn modelId="{51063DC2-E9A1-4C43-B42C-812A56F71353}" type="presParOf" srcId="{86785BFF-CD42-4AD1-8A49-09088B84D17B}" destId="{F5F1CD52-F0B5-4D07-AD84-849B89FC609E}" srcOrd="1" destOrd="0" presId="urn:microsoft.com/office/officeart/2005/8/layout/vList2"/>
    <dgm:cxn modelId="{70CE368A-1286-4779-A24C-140C90ADD9DA}" type="presParOf" srcId="{86785BFF-CD42-4AD1-8A49-09088B84D17B}" destId="{BE5FA30C-B8FF-47FB-A5C2-8DBC2E261C8B}" srcOrd="2" destOrd="0" presId="urn:microsoft.com/office/officeart/2005/8/layout/vList2"/>
    <dgm:cxn modelId="{D1821154-381B-42FD-901A-8F51385DFBE6}" type="presParOf" srcId="{86785BFF-CD42-4AD1-8A49-09088B84D17B}" destId="{3843852D-A82D-4878-9075-01DC470A22F1}" srcOrd="3" destOrd="0" presId="urn:microsoft.com/office/officeart/2005/8/layout/vList2"/>
    <dgm:cxn modelId="{B3A4E13E-F8D0-4EC5-8974-020B21ABB3EE}" type="presParOf" srcId="{86785BFF-CD42-4AD1-8A49-09088B84D17B}" destId="{684F38A7-4F44-4F47-A99A-ACC5F9F7F191}" srcOrd="4" destOrd="0" presId="urn:microsoft.com/office/officeart/2005/8/layout/vList2"/>
    <dgm:cxn modelId="{68FCC64B-9CFA-4F47-90D2-8CDACE6424FF}" type="presParOf" srcId="{86785BFF-CD42-4AD1-8A49-09088B84D17B}" destId="{51AF74EC-552B-4369-97AA-22BC6EC9DF38}" srcOrd="5" destOrd="0" presId="urn:microsoft.com/office/officeart/2005/8/layout/vList2"/>
    <dgm:cxn modelId="{BA88AC13-C2E4-47CC-8871-34F9C3FCD787}" type="presParOf" srcId="{86785BFF-CD42-4AD1-8A49-09088B84D17B}" destId="{97E5982A-7D2F-458E-89AD-3E31247844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colorful1" csCatId="colorful"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FFE6CD0C-9048-46E8-AA47-F0B13FBEBA46}" type="presOf" srcId="{4A585A7C-977B-4F5E-95C0-4B88D5606881}" destId="{4BAEB5BE-56C6-472C-BAA9-128EBD31770B}" srcOrd="0" destOrd="0" presId="urn:microsoft.com/office/officeart/2005/8/layout/process1"/>
    <dgm:cxn modelId="{1D03F713-7800-4A2F-A1D2-5DCD4200D5EA}" type="presOf" srcId="{359A3B8D-770B-4BB1-80A3-918C7DA33B96}" destId="{19C4E301-7B04-4B19-A644-76D74D77F622}" srcOrd="1" destOrd="0" presId="urn:microsoft.com/office/officeart/2005/8/layout/process1"/>
    <dgm:cxn modelId="{8F665C17-4C36-44B2-A6AF-66AD609C8F72}" type="presOf" srcId="{CDB58CAA-0627-4957-BB29-C9E8903714E0}" destId="{D8657035-D71C-4E04-99D8-791517C51BB8}"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AB841C27-A8B8-43B3-AB51-AEC2F6CB523B}" type="presOf" srcId="{C771EFAE-2276-4982-AC31-76C3F47E8CBE}" destId="{8F053658-1B2D-4A45-AAA1-0DE1D463061F}" srcOrd="0" destOrd="0" presId="urn:microsoft.com/office/officeart/2005/8/layout/process1"/>
    <dgm:cxn modelId="{5BA17361-512A-4B38-A3E3-30B45168247B}" type="presOf" srcId="{B0A9D0A9-6E81-4E82-9565-BC27C7F00454}" destId="{0D94920D-C11D-43EB-9187-CAFEA636C7C1}" srcOrd="0" destOrd="0" presId="urn:microsoft.com/office/officeart/2005/8/layout/process1"/>
    <dgm:cxn modelId="{30947747-C022-4F22-AD0E-8B9863FB4393}" type="presOf" srcId="{359A3B8D-770B-4BB1-80A3-918C7DA33B96}" destId="{97909842-283B-4A3E-95BD-2521CA4214C1}" srcOrd="0" destOrd="0" presId="urn:microsoft.com/office/officeart/2005/8/layout/process1"/>
    <dgm:cxn modelId="{FC97AA67-0E23-4FDE-B717-B63E50CB426A}" type="presOf" srcId="{C771EFAE-2276-4982-AC31-76C3F47E8CBE}" destId="{06FDE862-6FE2-4F01-9EF0-645AD751682E}"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B3BFE076-A314-4169-A5AD-64EA19B66A65}" type="presOf" srcId="{D8491F73-A7AF-4271-A436-09BAE03B95BC}" destId="{D3AAA3B4-7C6F-463E-94C9-2A97DEA9044D}" srcOrd="0" destOrd="0" presId="urn:microsoft.com/office/officeart/2005/8/layout/process1"/>
    <dgm:cxn modelId="{7034C279-78FB-49BC-BB6E-D971E66CA9A2}" type="presOf" srcId="{C7F954C7-33D5-4B65-B480-87BCACADD132}" destId="{DA7B7623-86E8-4BD2-993A-B43C3E1260DE}" srcOrd="1" destOrd="0" presId="urn:microsoft.com/office/officeart/2005/8/layout/process1"/>
    <dgm:cxn modelId="{C597687D-60CE-4497-AFCD-38EE7883D358}" type="presOf" srcId="{45EC5CB2-6AC4-4300-AB29-E94C625CB61C}" destId="{ADF7332C-CCA5-4338-94D6-083E266D725A}" srcOrd="1" destOrd="0" presId="urn:microsoft.com/office/officeart/2005/8/layout/process1"/>
    <dgm:cxn modelId="{BD329493-327F-4F6B-88E7-93F508BD1D5A}" type="presOf" srcId="{7FAA63B0-2BC6-4158-9800-0A63225E6269}" destId="{FCDBFD2D-702A-4CC9-A04E-77E6E79CC63B}" srcOrd="0" destOrd="0" presId="urn:microsoft.com/office/officeart/2005/8/layout/process1"/>
    <dgm:cxn modelId="{0ACC1EA7-9900-4115-B0BC-2D020ADD584F}" type="presOf" srcId="{45EC5CB2-6AC4-4300-AB29-E94C625CB61C}" destId="{EE1088C4-CBFA-4F8D-A265-F0EC3F6DCA3D}" srcOrd="0" destOrd="0" presId="urn:microsoft.com/office/officeart/2005/8/layout/process1"/>
    <dgm:cxn modelId="{3A70CEAB-A206-43C3-9738-DFEBECE3ACFF}" type="presOf" srcId="{C7F954C7-33D5-4B65-B480-87BCACADD132}" destId="{38905F5F-B7FB-4949-B2A8-187D9E3C80D1}"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DC9A79BA-5FD6-44CA-9D14-5D22103AEDCA}" type="presOf" srcId="{72618E45-703D-4E2D-9CBE-AA1B80624E1A}" destId="{2CC9A9E3-CD7D-4967-994A-13C91EF85E77}"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5F2C5C40-861E-43AE-8EB5-297EC9193C9F}" type="presParOf" srcId="{4BAEB5BE-56C6-472C-BAA9-128EBD31770B}" destId="{0D94920D-C11D-43EB-9187-CAFEA636C7C1}" srcOrd="0" destOrd="0" presId="urn:microsoft.com/office/officeart/2005/8/layout/process1"/>
    <dgm:cxn modelId="{DC6B165B-EFAA-4ABB-AE9E-5D07375AA42D}" type="presParOf" srcId="{4BAEB5BE-56C6-472C-BAA9-128EBD31770B}" destId="{8F053658-1B2D-4A45-AAA1-0DE1D463061F}" srcOrd="1" destOrd="0" presId="urn:microsoft.com/office/officeart/2005/8/layout/process1"/>
    <dgm:cxn modelId="{B6B2D583-9613-4BB2-9AA0-1DF64BC426D7}" type="presParOf" srcId="{8F053658-1B2D-4A45-AAA1-0DE1D463061F}" destId="{06FDE862-6FE2-4F01-9EF0-645AD751682E}" srcOrd="0" destOrd="0" presId="urn:microsoft.com/office/officeart/2005/8/layout/process1"/>
    <dgm:cxn modelId="{AC8F8DB2-B0F2-40C1-8FC8-5B3A0CB4EED7}" type="presParOf" srcId="{4BAEB5BE-56C6-472C-BAA9-128EBD31770B}" destId="{FCDBFD2D-702A-4CC9-A04E-77E6E79CC63B}" srcOrd="2" destOrd="0" presId="urn:microsoft.com/office/officeart/2005/8/layout/process1"/>
    <dgm:cxn modelId="{2AD23066-38CA-4873-A823-786656D0BBE7}" type="presParOf" srcId="{4BAEB5BE-56C6-472C-BAA9-128EBD31770B}" destId="{EE1088C4-CBFA-4F8D-A265-F0EC3F6DCA3D}" srcOrd="3" destOrd="0" presId="urn:microsoft.com/office/officeart/2005/8/layout/process1"/>
    <dgm:cxn modelId="{31161DC9-4486-46D6-B6BC-1EADFA7B71F9}" type="presParOf" srcId="{EE1088C4-CBFA-4F8D-A265-F0EC3F6DCA3D}" destId="{ADF7332C-CCA5-4338-94D6-083E266D725A}" srcOrd="0" destOrd="0" presId="urn:microsoft.com/office/officeart/2005/8/layout/process1"/>
    <dgm:cxn modelId="{4501707A-CC38-410C-B89E-CB15F301E5DE}" type="presParOf" srcId="{4BAEB5BE-56C6-472C-BAA9-128EBD31770B}" destId="{D3AAA3B4-7C6F-463E-94C9-2A97DEA9044D}" srcOrd="4" destOrd="0" presId="urn:microsoft.com/office/officeart/2005/8/layout/process1"/>
    <dgm:cxn modelId="{FF385469-F5A5-4F3D-B3CA-5F38974D5786}" type="presParOf" srcId="{4BAEB5BE-56C6-472C-BAA9-128EBD31770B}" destId="{38905F5F-B7FB-4949-B2A8-187D9E3C80D1}" srcOrd="5" destOrd="0" presId="urn:microsoft.com/office/officeart/2005/8/layout/process1"/>
    <dgm:cxn modelId="{132E3901-14DF-48A7-8699-2B34175063DE}" type="presParOf" srcId="{38905F5F-B7FB-4949-B2A8-187D9E3C80D1}" destId="{DA7B7623-86E8-4BD2-993A-B43C3E1260DE}" srcOrd="0" destOrd="0" presId="urn:microsoft.com/office/officeart/2005/8/layout/process1"/>
    <dgm:cxn modelId="{1ABA2097-D150-4C2D-86AC-AB8A0E17CE56}" type="presParOf" srcId="{4BAEB5BE-56C6-472C-BAA9-128EBD31770B}" destId="{2CC9A9E3-CD7D-4967-994A-13C91EF85E77}" srcOrd="6" destOrd="0" presId="urn:microsoft.com/office/officeart/2005/8/layout/process1"/>
    <dgm:cxn modelId="{F757D8BE-F90C-4ACF-88D6-9131975ABA60}" type="presParOf" srcId="{4BAEB5BE-56C6-472C-BAA9-128EBD31770B}" destId="{97909842-283B-4A3E-95BD-2521CA4214C1}" srcOrd="7" destOrd="0" presId="urn:microsoft.com/office/officeart/2005/8/layout/process1"/>
    <dgm:cxn modelId="{C725A526-1E7B-4DB3-821E-E2E4A54945B1}" type="presParOf" srcId="{97909842-283B-4A3E-95BD-2521CA4214C1}" destId="{19C4E301-7B04-4B19-A644-76D74D77F622}" srcOrd="0" destOrd="0" presId="urn:microsoft.com/office/officeart/2005/8/layout/process1"/>
    <dgm:cxn modelId="{B103B2E2-992F-4950-AC47-D64362543768}"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5C323-F063-4FCA-A444-57C9FD4285CC}">
      <dsp:nvSpPr>
        <dsp:cNvPr id="0" name=""/>
        <dsp:cNvSpPr/>
      </dsp:nvSpPr>
      <dsp:spPr>
        <a:xfrm>
          <a:off x="0" y="406604"/>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onderzoek?</a:t>
          </a:r>
        </a:p>
      </dsp:txBody>
      <dsp:txXfrm>
        <a:off x="26930" y="433534"/>
        <a:ext cx="3572625" cy="497795"/>
      </dsp:txXfrm>
    </dsp:sp>
    <dsp:sp modelId="{BE5FA30C-B8FF-47FB-A5C2-8DBC2E261C8B}">
      <dsp:nvSpPr>
        <dsp:cNvPr id="0" name=""/>
        <dsp:cNvSpPr/>
      </dsp:nvSpPr>
      <dsp:spPr>
        <a:xfrm>
          <a:off x="0" y="863090"/>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plan maken?</a:t>
          </a:r>
        </a:p>
      </dsp:txBody>
      <dsp:txXfrm>
        <a:off x="26930" y="890020"/>
        <a:ext cx="3572625" cy="497795"/>
      </dsp:txXfrm>
    </dsp:sp>
    <dsp:sp modelId="{684F38A7-4F44-4F47-A99A-ACC5F9F7F191}">
      <dsp:nvSpPr>
        <dsp:cNvPr id="0" name=""/>
        <dsp:cNvSpPr/>
      </dsp:nvSpPr>
      <dsp:spPr>
        <a:xfrm>
          <a:off x="0" y="1630673"/>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beslissing? </a:t>
          </a:r>
        </a:p>
      </dsp:txBody>
      <dsp:txXfrm>
        <a:off x="26930" y="1657603"/>
        <a:ext cx="3572625" cy="497795"/>
      </dsp:txXfrm>
    </dsp:sp>
    <dsp:sp modelId="{97E5982A-7D2F-458E-89AD-3E3124784432}">
      <dsp:nvSpPr>
        <dsp:cNvPr id="0" name=""/>
        <dsp:cNvSpPr/>
      </dsp:nvSpPr>
      <dsp:spPr>
        <a:xfrm>
          <a:off x="0" y="2248569"/>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uitvoering? </a:t>
          </a:r>
        </a:p>
      </dsp:txBody>
      <dsp:txXfrm>
        <a:off x="26930" y="2275499"/>
        <a:ext cx="3572625"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312" y="996376"/>
          <a:ext cx="1027022" cy="6162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Aanleiding</a:t>
          </a:r>
        </a:p>
      </dsp:txBody>
      <dsp:txXfrm>
        <a:off x="21360" y="1014424"/>
        <a:ext cx="990926" cy="580117"/>
      </dsp:txXfrm>
    </dsp:sp>
    <dsp:sp modelId="{8F053658-1B2D-4A45-AAA1-0DE1D463061F}">
      <dsp:nvSpPr>
        <dsp:cNvPr id="0" name=""/>
        <dsp:cNvSpPr/>
      </dsp:nvSpPr>
      <dsp:spPr>
        <a:xfrm>
          <a:off x="1133037" y="1177132"/>
          <a:ext cx="217728" cy="254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133037" y="1228072"/>
        <a:ext cx="152410" cy="152821"/>
      </dsp:txXfrm>
    </dsp:sp>
    <dsp:sp modelId="{FCDBFD2D-702A-4CC9-A04E-77E6E79CC63B}">
      <dsp:nvSpPr>
        <dsp:cNvPr id="0" name=""/>
        <dsp:cNvSpPr/>
      </dsp:nvSpPr>
      <dsp:spPr>
        <a:xfrm>
          <a:off x="1441144" y="996376"/>
          <a:ext cx="1027022" cy="6162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Onderzoek </a:t>
          </a:r>
        </a:p>
      </dsp:txBody>
      <dsp:txXfrm>
        <a:off x="1459192" y="1014424"/>
        <a:ext cx="990926" cy="580117"/>
      </dsp:txXfrm>
    </dsp:sp>
    <dsp:sp modelId="{EE1088C4-CBFA-4F8D-A265-F0EC3F6DCA3D}">
      <dsp:nvSpPr>
        <dsp:cNvPr id="0" name=""/>
        <dsp:cNvSpPr/>
      </dsp:nvSpPr>
      <dsp:spPr>
        <a:xfrm>
          <a:off x="2570869" y="1177132"/>
          <a:ext cx="217728" cy="254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2570869" y="1228072"/>
        <a:ext cx="152410" cy="152821"/>
      </dsp:txXfrm>
    </dsp:sp>
    <dsp:sp modelId="{D3AAA3B4-7C6F-463E-94C9-2A97DEA9044D}">
      <dsp:nvSpPr>
        <dsp:cNvPr id="0" name=""/>
        <dsp:cNvSpPr/>
      </dsp:nvSpPr>
      <dsp:spPr>
        <a:xfrm>
          <a:off x="2878976" y="996376"/>
          <a:ext cx="1027022" cy="6162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Plan </a:t>
          </a:r>
        </a:p>
      </dsp:txBody>
      <dsp:txXfrm>
        <a:off x="2897024" y="1014424"/>
        <a:ext cx="990926" cy="580117"/>
      </dsp:txXfrm>
    </dsp:sp>
    <dsp:sp modelId="{38905F5F-B7FB-4949-B2A8-187D9E3C80D1}">
      <dsp:nvSpPr>
        <dsp:cNvPr id="0" name=""/>
        <dsp:cNvSpPr/>
      </dsp:nvSpPr>
      <dsp:spPr>
        <a:xfrm>
          <a:off x="4008701" y="1177132"/>
          <a:ext cx="217728" cy="2547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4008701" y="1228072"/>
        <a:ext cx="152410" cy="152821"/>
      </dsp:txXfrm>
    </dsp:sp>
    <dsp:sp modelId="{2CC9A9E3-CD7D-4967-994A-13C91EF85E77}">
      <dsp:nvSpPr>
        <dsp:cNvPr id="0" name=""/>
        <dsp:cNvSpPr/>
      </dsp:nvSpPr>
      <dsp:spPr>
        <a:xfrm>
          <a:off x="4316807" y="996376"/>
          <a:ext cx="1027022" cy="6162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Uitvoering </a:t>
          </a:r>
        </a:p>
      </dsp:txBody>
      <dsp:txXfrm>
        <a:off x="4334855" y="1014424"/>
        <a:ext cx="990926" cy="580117"/>
      </dsp:txXfrm>
    </dsp:sp>
    <dsp:sp modelId="{97909842-283B-4A3E-95BD-2521CA4214C1}">
      <dsp:nvSpPr>
        <dsp:cNvPr id="0" name=""/>
        <dsp:cNvSpPr/>
      </dsp:nvSpPr>
      <dsp:spPr>
        <a:xfrm>
          <a:off x="5446532" y="1177132"/>
          <a:ext cx="217728" cy="2547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446532" y="1228072"/>
        <a:ext cx="152410" cy="152821"/>
      </dsp:txXfrm>
    </dsp:sp>
    <dsp:sp modelId="{D8657035-D71C-4E04-99D8-791517C51BB8}">
      <dsp:nvSpPr>
        <dsp:cNvPr id="0" name=""/>
        <dsp:cNvSpPr/>
      </dsp:nvSpPr>
      <dsp:spPr>
        <a:xfrm>
          <a:off x="5754639" y="996376"/>
          <a:ext cx="1027022" cy="6162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Evaluatie </a:t>
          </a:r>
        </a:p>
      </dsp:txBody>
      <dsp:txXfrm>
        <a:off x="5772687" y="1014424"/>
        <a:ext cx="990926" cy="5801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3C1B6-359A-4365-9A97-5C3420487D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FB81F9-4BED-43FF-8F7F-998F42EDD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79E52AD-F4B5-4606-BF46-8C4CA9EB5430}"/>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EF4FFA05-8F4E-4655-ADFA-BB6CFE68D0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150791-6DB9-4604-AD3B-22E05A630F8F}"/>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341625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CF334-9C65-4753-9028-37AB85ED5C7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DFC424-893F-43F9-A6A0-0DA0BE9E001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0F88AF-E54C-4F4E-8225-50578695E7BD}"/>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A183DF73-0B1D-4F7B-AF8D-60B685F11D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1A653F-90A4-44CD-B953-D1676AA2D29A}"/>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334725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B79BD93-B19A-417E-AE04-E83E601466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01489C8-33B7-417C-9077-723682DB4A7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B494E6-B8DA-4857-A03C-B3972A1D1E05}"/>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EB9E6F47-DDA2-4EEB-BFC3-67A3C01EDE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F5CAA0-39D0-4825-9E23-7B53DB7AE9D0}"/>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178038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82EC-C02D-4ADC-A097-07ADF4444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71A815-A8CC-437B-BDF9-6E2BA741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D50302-162C-42F1-B5A7-2EECD3814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BC5509-D8F1-4194-AC65-86938E718621}"/>
              </a:ext>
            </a:extLst>
          </p:cNvPr>
          <p:cNvSpPr>
            <a:spLocks noGrp="1"/>
          </p:cNvSpPr>
          <p:nvPr>
            <p:ph type="dt" sz="half" idx="10"/>
          </p:nvPr>
        </p:nvSpPr>
        <p:spPr/>
        <p:txBody>
          <a:bodyPr/>
          <a:lstStyle/>
          <a:p>
            <a:fld id="{EC72225B-7535-44A3-ABE5-E91FC3F43D0B}"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56CB1013-B6B8-47EB-87EE-80FAB0494A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E945B2-35AA-4397-8DC1-29D6CAF2CFC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57937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14-6-2021</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30794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F1E19-4DF7-4169-B956-E4E99323ED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220701-4F3F-41AC-A352-2E157F348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F219A1-DEDB-4ACF-AD36-1777135A0743}"/>
              </a:ext>
            </a:extLst>
          </p:cNvPr>
          <p:cNvSpPr>
            <a:spLocks noGrp="1"/>
          </p:cNvSpPr>
          <p:nvPr>
            <p:ph type="dt" sz="half" idx="10"/>
          </p:nvPr>
        </p:nvSpPr>
        <p:spPr/>
        <p:txBody>
          <a:bodyPr/>
          <a:lstStyle/>
          <a:p>
            <a:fld id="{EC72225B-7535-44A3-ABE5-E91FC3F43D0B}"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A9E2D223-6473-4874-8844-B807CAA605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D314D-D607-4F54-A3C8-73131D8FAA94}"/>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66269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3F815-A6A5-4CD8-90AA-08B796AA5FE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D40D08C-8449-4212-A774-E9D954EDDA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BEE7B0-4DBA-4416-B64F-905B39B34FD5}"/>
              </a:ext>
            </a:extLst>
          </p:cNvPr>
          <p:cNvSpPr>
            <a:spLocks noGrp="1"/>
          </p:cNvSpPr>
          <p:nvPr>
            <p:ph type="dt" sz="half" idx="10"/>
          </p:nvPr>
        </p:nvSpPr>
        <p:spPr/>
        <p:txBody>
          <a:bodyPr/>
          <a:lstStyle/>
          <a:p>
            <a:fld id="{58DCC8B1-CBA8-4348-9B38-DCE2A97ABC4F}"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7D1B9F56-8188-4651-810B-A234EA86A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BB96B6-8F27-443A-9A5D-5D91E4FB029E}"/>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154377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A41A11-C05D-4587-8453-28A80E3361A7}"/>
              </a:ext>
            </a:extLst>
          </p:cNvPr>
          <p:cNvSpPr>
            <a:spLocks noGrp="1"/>
          </p:cNvSpPr>
          <p:nvPr>
            <p:ph type="dt" sz="half" idx="10"/>
          </p:nvPr>
        </p:nvSpPr>
        <p:spPr/>
        <p:txBody>
          <a:bodyPr/>
          <a:lstStyle/>
          <a:p>
            <a:fld id="{58DCC8B1-CBA8-4348-9B38-DCE2A97ABC4F}" type="datetimeFigureOut">
              <a:rPr lang="nl-NL" smtClean="0"/>
              <a:t>14-6-2021</a:t>
            </a:fld>
            <a:endParaRPr lang="nl-NL"/>
          </a:p>
        </p:txBody>
      </p:sp>
      <p:sp>
        <p:nvSpPr>
          <p:cNvPr id="3" name="Tijdelijke aanduiding voor voettekst 2">
            <a:extLst>
              <a:ext uri="{FF2B5EF4-FFF2-40B4-BE49-F238E27FC236}">
                <a16:creationId xmlns:a16="http://schemas.microsoft.com/office/drawing/2014/main" id="{1D309C7A-5222-4BE0-93E2-FC2184A676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277904-55E5-4140-B381-E7B79DE080D4}"/>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234745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CFFE-2BEE-4AC6-8EE2-2C11275F468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000DFC-CBE1-488A-A78D-E3834A214598}"/>
              </a:ext>
            </a:extLst>
          </p:cNvPr>
          <p:cNvSpPr>
            <a:spLocks noGrp="1"/>
          </p:cNvSpPr>
          <p:nvPr>
            <p:ph type="dt" sz="half" idx="10"/>
          </p:nvPr>
        </p:nvSpPr>
        <p:spPr/>
        <p:txBody>
          <a:bodyPr/>
          <a:lstStyle/>
          <a:p>
            <a:fld id="{58DCC8B1-CBA8-4348-9B38-DCE2A97ABC4F}" type="datetimeFigureOut">
              <a:rPr lang="nl-NL" smtClean="0"/>
              <a:t>14-6-2021</a:t>
            </a:fld>
            <a:endParaRPr lang="nl-NL"/>
          </a:p>
        </p:txBody>
      </p:sp>
      <p:sp>
        <p:nvSpPr>
          <p:cNvPr id="4" name="Tijdelijke aanduiding voor voettekst 3">
            <a:extLst>
              <a:ext uri="{FF2B5EF4-FFF2-40B4-BE49-F238E27FC236}">
                <a16:creationId xmlns:a16="http://schemas.microsoft.com/office/drawing/2014/main" id="{8F511DE1-D741-4338-A8F3-2A606FEA235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0EA00B-E98D-46F0-A5F2-0C71279CEECD}"/>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547986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C7398-A704-4D85-A342-E22F12CA45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E6393A8-BFF8-4BC5-AF94-4C2B7A7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743F82-8644-4D41-9677-53B9B6B4471E}"/>
              </a:ext>
            </a:extLst>
          </p:cNvPr>
          <p:cNvSpPr>
            <a:spLocks noGrp="1"/>
          </p:cNvSpPr>
          <p:nvPr>
            <p:ph type="dt" sz="half" idx="10"/>
          </p:nvPr>
        </p:nvSpPr>
        <p:spPr/>
        <p:txBody>
          <a:bodyPr/>
          <a:lstStyle/>
          <a:p>
            <a:fld id="{58DCC8B1-CBA8-4348-9B38-DCE2A97ABC4F}"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AD651250-1D82-4BF0-A493-0E594F79C4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1FCEFC-2545-4035-9453-986E0ED473E3}"/>
              </a:ext>
            </a:extLst>
          </p:cNvPr>
          <p:cNvSpPr>
            <a:spLocks noGrp="1"/>
          </p:cNvSpPr>
          <p:nvPr>
            <p:ph type="sldNum" sz="quarter" idx="12"/>
          </p:nvPr>
        </p:nvSpPr>
        <p:spPr/>
        <p:txBody>
          <a:bodyPr/>
          <a:lstStyle/>
          <a:p>
            <a:fld id="{D81F57F4-5E4E-4A1C-9C03-EB8501EDA177}" type="slidenum">
              <a:rPr lang="nl-NL" smtClean="0"/>
              <a:t>‹nr.›</a:t>
            </a:fld>
            <a:endParaRPr lang="nl-NL"/>
          </a:p>
        </p:txBody>
      </p:sp>
    </p:spTree>
    <p:extLst>
      <p:ext uri="{BB962C8B-B14F-4D97-AF65-F5344CB8AC3E}">
        <p14:creationId xmlns:p14="http://schemas.microsoft.com/office/powerpoint/2010/main" val="393448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002BF-6A8C-4066-8E17-3CA31450CE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E6B0AD-2717-4063-BBCB-F47FD3500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0D379D-A49B-4216-830B-FDBF68931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82EFD4-842E-4402-AFDE-9BE9AD021C7D}"/>
              </a:ext>
            </a:extLst>
          </p:cNvPr>
          <p:cNvSpPr>
            <a:spLocks noGrp="1"/>
          </p:cNvSpPr>
          <p:nvPr>
            <p:ph type="dt" sz="half" idx="10"/>
          </p:nvPr>
        </p:nvSpPr>
        <p:spPr/>
        <p:txBody>
          <a:bodyPr/>
          <a:lstStyle/>
          <a:p>
            <a:fld id="{EC72225B-7535-44A3-ABE5-E91FC3F43D0B}"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2474A1C7-990E-4930-AB08-0902FBAF99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2106BF-1EB1-4181-A595-235EE0996B58}"/>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6190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EC172-CF16-4F93-A341-7CB12A87AA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03E842F-319C-48F9-9253-14C94FE4E9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C7F68D-650E-4E20-9496-43C022669599}"/>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D8E966E3-115A-40DF-8AED-CF38DFE913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C13771-440C-4BFF-B9E2-6C91E8BFFA16}"/>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89569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596A7-5E95-47E5-A665-8B2305495CB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712DCAF-FCE5-4A62-BFE6-8610209BD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40FBC1D-209C-4FCE-BDCE-2FE916FC02E0}"/>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052CFF10-827E-4D23-944B-FAB82F798D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74340F-0515-4E81-B7B2-3E147AB2C55E}"/>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227709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F03D2-23BE-4B19-A227-E25B4F7188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96F8C7-2F49-419D-B4AC-F3803176E3D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ECD4A28-0511-4252-B618-274CC4D71DC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E9474F2-56F4-4830-BD07-F0E25F6E0B80}"/>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D878D518-6551-4232-8113-92CE33F4259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880AEC-173D-4EAA-865E-CDA3E86941A2}"/>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110108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7214F-0B6B-43CB-BD78-E2FC465F92B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ACD477-0F25-4512-B09B-E41953D23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C71E66-641E-4EF1-9434-CA1C34B64A0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AAA9CE1-DBAD-4D56-8124-746E247C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0E7956-F829-4B3E-9130-3EBF3AA3A87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26B5F55-0F17-4681-B226-945C09C2A20E}"/>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8" name="Tijdelijke aanduiding voor voettekst 7">
            <a:extLst>
              <a:ext uri="{FF2B5EF4-FFF2-40B4-BE49-F238E27FC236}">
                <a16:creationId xmlns:a16="http://schemas.microsoft.com/office/drawing/2014/main" id="{4E7A002D-8AA3-4054-9326-BD99A5F4F06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D20129B-11A7-4740-B1EC-E4F1498AF27F}"/>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312899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4FCD0-7C49-4155-B3BE-EB75515368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26B87E0-E469-4620-B436-E5FFC7B13C20}"/>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4" name="Tijdelijke aanduiding voor voettekst 3">
            <a:extLst>
              <a:ext uri="{FF2B5EF4-FFF2-40B4-BE49-F238E27FC236}">
                <a16:creationId xmlns:a16="http://schemas.microsoft.com/office/drawing/2014/main" id="{1CB8D45C-52CA-4C58-8F4C-7EBCA268F52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70363D5-09EE-4B32-ACF7-1BB8809B5E46}"/>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12645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530A38C-5A75-4904-A026-5A94B6F9DA44}"/>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3" name="Tijdelijke aanduiding voor voettekst 2">
            <a:extLst>
              <a:ext uri="{FF2B5EF4-FFF2-40B4-BE49-F238E27FC236}">
                <a16:creationId xmlns:a16="http://schemas.microsoft.com/office/drawing/2014/main" id="{68D6E6F8-C1E6-4CCC-94BE-68D48C83B1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F5FD3DF-FFA1-4630-B7AD-20C5E9255F0A}"/>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401367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2E6AA-F77B-4D1C-85F9-33A5C3D09D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D80ECC7-6B83-4D10-87D8-BE1283A08E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9FC2591-FEE4-4C32-ABBE-8E84CF2D8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DE4AAA-A761-43CE-857C-82DD831AC878}"/>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96A872AA-6E6E-4C20-9B03-B2FC013655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19A039-BE59-4330-BB64-01A288DB487F}"/>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403926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DD80F-3D47-45F1-890B-E8BFF344433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D378BE-3D80-4D82-81F6-2D1AA3546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74AC-D8C9-44AD-BD92-96764FC4F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0BE723-B51F-4FE1-8463-6E4E90A2853E}"/>
              </a:ext>
            </a:extLst>
          </p:cNvPr>
          <p:cNvSpPr>
            <a:spLocks noGrp="1"/>
          </p:cNvSpPr>
          <p:nvPr>
            <p:ph type="dt" sz="half" idx="10"/>
          </p:nvPr>
        </p:nvSpPr>
        <p:spPr/>
        <p:txBody>
          <a:bodyPr/>
          <a:lstStyle/>
          <a:p>
            <a:fld id="{C8478EC9-D2D9-4DA7-86E4-1ADBF4C4891E}" type="datetimeFigureOut">
              <a:rPr lang="nl-NL" smtClean="0"/>
              <a:t>14-6-2021</a:t>
            </a:fld>
            <a:endParaRPr lang="nl-NL"/>
          </a:p>
        </p:txBody>
      </p:sp>
      <p:sp>
        <p:nvSpPr>
          <p:cNvPr id="6" name="Tijdelijke aanduiding voor voettekst 5">
            <a:extLst>
              <a:ext uri="{FF2B5EF4-FFF2-40B4-BE49-F238E27FC236}">
                <a16:creationId xmlns:a16="http://schemas.microsoft.com/office/drawing/2014/main" id="{418D2497-486A-4DD8-9397-EB09A88D02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E886C5-5152-4249-B18F-8F14A6DC4D8C}"/>
              </a:ext>
            </a:extLst>
          </p:cNvPr>
          <p:cNvSpPr>
            <a:spLocks noGrp="1"/>
          </p:cNvSpPr>
          <p:nvPr>
            <p:ph type="sldNum" sz="quarter" idx="12"/>
          </p:nvPr>
        </p:nvSpPr>
        <p:spPr/>
        <p:txBody>
          <a:bodyPr/>
          <a:lstStyle/>
          <a:p>
            <a:fld id="{9BF39FF4-790C-4416-897C-186A3B36741F}" type="slidenum">
              <a:rPr lang="nl-NL" smtClean="0"/>
              <a:t>‹nr.›</a:t>
            </a:fld>
            <a:endParaRPr lang="nl-NL"/>
          </a:p>
        </p:txBody>
      </p:sp>
    </p:spTree>
    <p:extLst>
      <p:ext uri="{BB962C8B-B14F-4D97-AF65-F5344CB8AC3E}">
        <p14:creationId xmlns:p14="http://schemas.microsoft.com/office/powerpoint/2010/main" val="225352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8896A22-5197-4E24-A425-B61483C95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D08587-5367-4576-9B6C-FDC753E8A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4BC1E1-384E-47D8-89A0-1C0B8095A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78EC9-D2D9-4DA7-86E4-1ADBF4C4891E}"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C1158BFD-5DF0-4FE4-8805-C6EF50186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92DFBC4-797A-4E91-8EA8-C69A4995B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39FF4-790C-4416-897C-186A3B36741F}" type="slidenum">
              <a:rPr lang="nl-NL" smtClean="0"/>
              <a:t>‹nr.›</a:t>
            </a:fld>
            <a:endParaRPr lang="nl-NL"/>
          </a:p>
        </p:txBody>
      </p:sp>
    </p:spTree>
    <p:extLst>
      <p:ext uri="{BB962C8B-B14F-4D97-AF65-F5344CB8AC3E}">
        <p14:creationId xmlns:p14="http://schemas.microsoft.com/office/powerpoint/2010/main" val="1896923713"/>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7" r:id="rId3"/>
    <p:sldLayoutId id="2147483652" r:id="rId4"/>
    <p:sldLayoutId id="2147483653" r:id="rId5"/>
    <p:sldLayoutId id="2147483662" r:id="rId6"/>
    <p:sldLayoutId id="2147483666" r:id="rId7"/>
    <p:sldLayoutId id="2147483656" r:id="rId8"/>
    <p:sldLayoutId id="2147483668"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3352580220"/>
      </p:ext>
    </p:extLst>
  </p:cSld>
  <p:clrMap bg1="lt1" tx1="dk1" bg2="lt2" tx2="dk2" accent1="accent1" accent2="accent2" accent3="accent3" accent4="accent4" accent5="accent5" accent6="accent6" hlink="hlink" folHlink="folHlink"/>
  <p:sldLayoutIdLst>
    <p:sldLayoutId id="2147483657" r:id="rId1"/>
    <p:sldLayoutId id="2147483665"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C9F079C-F88C-4B70-B17D-B8AFD43A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4D99D56-5E01-4738-9F12-5F5F70A46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DC4D58-70E1-4D96-9D98-AE82CE65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CC8B1-CBA8-4348-9B38-DCE2A97ABC4F}" type="datetimeFigureOut">
              <a:rPr lang="nl-NL" smtClean="0"/>
              <a:t>14-6-2021</a:t>
            </a:fld>
            <a:endParaRPr lang="nl-NL"/>
          </a:p>
        </p:txBody>
      </p:sp>
      <p:sp>
        <p:nvSpPr>
          <p:cNvPr id="5" name="Tijdelijke aanduiding voor voettekst 4">
            <a:extLst>
              <a:ext uri="{FF2B5EF4-FFF2-40B4-BE49-F238E27FC236}">
                <a16:creationId xmlns:a16="http://schemas.microsoft.com/office/drawing/2014/main" id="{FD06193D-BC54-4BA8-BA3E-F38F2AD69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515E2B3-6EED-4341-85BF-75AA86500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F57F4-5E4E-4A1C-9C03-EB8501EDA177}" type="slidenum">
              <a:rPr lang="nl-NL" smtClean="0"/>
              <a:t>‹nr.›</a:t>
            </a:fld>
            <a:endParaRPr lang="nl-NL"/>
          </a:p>
        </p:txBody>
      </p:sp>
    </p:spTree>
    <p:extLst>
      <p:ext uri="{BB962C8B-B14F-4D97-AF65-F5344CB8AC3E}">
        <p14:creationId xmlns:p14="http://schemas.microsoft.com/office/powerpoint/2010/main" val="825490051"/>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4" r:id="rId3"/>
    <p:sldLayoutId id="2147483649" r:id="rId4"/>
    <p:sldLayoutId id="21474836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time_continue=12&amp;v=uZ_bor50EgU&amp;feature=emb_logo"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226BFD-CADF-4138-AD71-FBE039464A36}"/>
              </a:ext>
            </a:extLst>
          </p:cNvPr>
          <p:cNvSpPr>
            <a:spLocks noGrp="1"/>
          </p:cNvSpPr>
          <p:nvPr>
            <p:ph type="ctrTitle"/>
          </p:nvPr>
        </p:nvSpPr>
        <p:spPr>
          <a:xfrm>
            <a:off x="4038600" y="1939159"/>
            <a:ext cx="7644627" cy="2751086"/>
          </a:xfrm>
        </p:spPr>
        <p:txBody>
          <a:bodyPr>
            <a:normAutofit/>
          </a:bodyPr>
          <a:lstStyle/>
          <a:p>
            <a:pPr algn="r"/>
            <a:r>
              <a:rPr lang="nl-NL" dirty="0"/>
              <a:t>Les 5 Stad en wijk</a:t>
            </a:r>
            <a:br>
              <a:rPr lang="nl-NL" dirty="0"/>
            </a:br>
            <a:r>
              <a:rPr lang="nl-NL" dirty="0"/>
              <a:t>Participatie</a:t>
            </a:r>
          </a:p>
        </p:txBody>
      </p:sp>
      <p:sp>
        <p:nvSpPr>
          <p:cNvPr id="3" name="Ondertitel 2">
            <a:extLst>
              <a:ext uri="{FF2B5EF4-FFF2-40B4-BE49-F238E27FC236}">
                <a16:creationId xmlns:a16="http://schemas.microsoft.com/office/drawing/2014/main" id="{EB322A74-7D8E-41D0-BC5C-D4BC0A83BCBF}"/>
              </a:ext>
            </a:extLst>
          </p:cNvPr>
          <p:cNvSpPr>
            <a:spLocks noGrp="1"/>
          </p:cNvSpPr>
          <p:nvPr>
            <p:ph type="subTitle" idx="1"/>
          </p:nvPr>
        </p:nvSpPr>
        <p:spPr>
          <a:xfrm>
            <a:off x="4038600" y="4782320"/>
            <a:ext cx="7644627" cy="1329443"/>
          </a:xfrm>
        </p:spPr>
        <p:txBody>
          <a:bodyPr>
            <a:normAutofit/>
          </a:bodyPr>
          <a:lstStyle/>
          <a:p>
            <a:pPr algn="r"/>
            <a:br>
              <a:rPr lang="nl-NL" dirty="0"/>
            </a:br>
            <a:r>
              <a:rPr lang="nl-NL" i="1" dirty="0"/>
              <a:t>15 juni 2021</a:t>
            </a:r>
          </a:p>
        </p:txBody>
      </p:sp>
    </p:spTree>
    <p:extLst>
      <p:ext uri="{BB962C8B-B14F-4D97-AF65-F5344CB8AC3E}">
        <p14:creationId xmlns:p14="http://schemas.microsoft.com/office/powerpoint/2010/main" val="376399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5">
            <a:extLst>
              <a:ext uri="{FF2B5EF4-FFF2-40B4-BE49-F238E27FC236}">
                <a16:creationId xmlns:a16="http://schemas.microsoft.com/office/drawing/2014/main" id="{295939AC-60FC-4983-9F6F-9D433547D6F7}"/>
              </a:ext>
            </a:extLst>
          </p:cNvPr>
          <p:cNvPicPr>
            <a:picLocks noChangeAspect="1"/>
          </p:cNvPicPr>
          <p:nvPr/>
        </p:nvPicPr>
        <p:blipFill>
          <a:blip r:embed="rId2"/>
          <a:srcRect l="2459" r="2459"/>
          <a:stretch>
            <a:fillRect/>
          </a:stretch>
        </p:blipFill>
        <p:spPr>
          <a:xfrm>
            <a:off x="2972376" y="942975"/>
            <a:ext cx="6411124" cy="505704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ekstballon: rechthoek met afgeronde hoeken 1">
            <a:extLst>
              <a:ext uri="{FF2B5EF4-FFF2-40B4-BE49-F238E27FC236}">
                <a16:creationId xmlns:a16="http://schemas.microsoft.com/office/drawing/2014/main" id="{A16D824B-F6BD-40D2-AAF6-2BB079246B55}"/>
              </a:ext>
            </a:extLst>
          </p:cNvPr>
          <p:cNvSpPr/>
          <p:nvPr/>
        </p:nvSpPr>
        <p:spPr>
          <a:xfrm rot="671776">
            <a:off x="8976802" y="1057682"/>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Kinderen </a:t>
            </a:r>
          </a:p>
        </p:txBody>
      </p:sp>
    </p:spTree>
    <p:extLst>
      <p:ext uri="{BB962C8B-B14F-4D97-AF65-F5344CB8AC3E}">
        <p14:creationId xmlns:p14="http://schemas.microsoft.com/office/powerpoint/2010/main" val="376535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schrijving masterclass Jongerenparticipatie in Onderzoek geopend ...">
            <a:extLst>
              <a:ext uri="{FF2B5EF4-FFF2-40B4-BE49-F238E27FC236}">
                <a16:creationId xmlns:a16="http://schemas.microsoft.com/office/drawing/2014/main" id="{BA483F5A-2818-4C67-B561-E431D9FF9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7068" y="1872062"/>
            <a:ext cx="4644528" cy="260963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37B3621-84D5-4758-BA10-A1EAC1334113}"/>
              </a:ext>
            </a:extLst>
          </p:cNvPr>
          <p:cNvPicPr>
            <a:picLocks noChangeAspect="1"/>
          </p:cNvPicPr>
          <p:nvPr/>
        </p:nvPicPr>
        <p:blipFill>
          <a:blip r:embed="rId3"/>
          <a:stretch>
            <a:fillRect/>
          </a:stretch>
        </p:blipFill>
        <p:spPr>
          <a:xfrm>
            <a:off x="618804" y="1872062"/>
            <a:ext cx="6066835" cy="4019276"/>
          </a:xfrm>
          <a:prstGeom prst="rect">
            <a:avLst/>
          </a:prstGeom>
        </p:spPr>
      </p:pic>
      <p:sp>
        <p:nvSpPr>
          <p:cNvPr id="9" name="Tekstballon: rechthoek met afgeronde hoeken 8">
            <a:extLst>
              <a:ext uri="{FF2B5EF4-FFF2-40B4-BE49-F238E27FC236}">
                <a16:creationId xmlns:a16="http://schemas.microsoft.com/office/drawing/2014/main" id="{3FD30C27-9BD2-4B5B-B5D9-04AE4FCBF492}"/>
              </a:ext>
            </a:extLst>
          </p:cNvPr>
          <p:cNvSpPr/>
          <p:nvPr/>
        </p:nvSpPr>
        <p:spPr>
          <a:xfrm rot="671776">
            <a:off x="4272614" y="559038"/>
            <a:ext cx="2184636" cy="1302236"/>
          </a:xfrm>
          <a:prstGeom prst="wedgeRoundRectCallout">
            <a:avLst>
              <a:gd name="adj1" fmla="val -41761"/>
              <a:gd name="adj2" fmla="val 7639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Jongeren </a:t>
            </a:r>
          </a:p>
        </p:txBody>
      </p:sp>
    </p:spTree>
    <p:extLst>
      <p:ext uri="{BB962C8B-B14F-4D97-AF65-F5344CB8AC3E}">
        <p14:creationId xmlns:p14="http://schemas.microsoft.com/office/powerpoint/2010/main" val="78184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021A162-4860-4324-8421-BDA9AF845D5B}"/>
              </a:ext>
            </a:extLst>
          </p:cNvPr>
          <p:cNvPicPr>
            <a:picLocks noChangeAspect="1"/>
          </p:cNvPicPr>
          <p:nvPr/>
        </p:nvPicPr>
        <p:blipFill>
          <a:blip r:embed="rId2"/>
          <a:stretch>
            <a:fillRect/>
          </a:stretch>
        </p:blipFill>
        <p:spPr>
          <a:xfrm>
            <a:off x="2285720" y="418781"/>
            <a:ext cx="9568460" cy="5382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05095330-678F-4135-BF27-9F65AA2C14F7}"/>
              </a:ext>
            </a:extLst>
          </p:cNvPr>
          <p:cNvSpPr/>
          <p:nvPr/>
        </p:nvSpPr>
        <p:spPr>
          <a:xfrm>
            <a:off x="223520" y="4505324"/>
            <a:ext cx="3514725" cy="2200275"/>
          </a:xfrm>
          <a:prstGeom prst="wedgeEllipseCallout">
            <a:avLst>
              <a:gd name="adj1" fmla="val 71849"/>
              <a:gd name="adj2" fmla="val -4659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latin typeface="Lucida Handwriting" panose="03010101010101010101" pitchFamily="66" charset="0"/>
              </a:rPr>
              <a:t>Goed voorbeeld: </a:t>
            </a:r>
          </a:p>
        </p:txBody>
      </p:sp>
    </p:spTree>
    <p:extLst>
      <p:ext uri="{BB962C8B-B14F-4D97-AF65-F5344CB8AC3E}">
        <p14:creationId xmlns:p14="http://schemas.microsoft.com/office/powerpoint/2010/main" val="413435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0498629-1E0D-4476-BD18-854751A5D706}"/>
              </a:ext>
            </a:extLst>
          </p:cNvPr>
          <p:cNvSpPr/>
          <p:nvPr/>
        </p:nvSpPr>
        <p:spPr>
          <a:xfrm>
            <a:off x="941070" y="3638395"/>
            <a:ext cx="9753600" cy="774507"/>
          </a:xfrm>
          <a:prstGeom prst="rect">
            <a:avLst/>
          </a:prstGeom>
        </p:spPr>
        <p:txBody>
          <a:bodyPr wrap="square">
            <a:spAutoFit/>
          </a:bodyPr>
          <a:lstStyle/>
          <a:p>
            <a:pPr>
              <a:lnSpc>
                <a:spcPct val="107000"/>
              </a:lnSpc>
              <a:spcAft>
                <a:spcPts val="800"/>
              </a:spcAft>
            </a:pPr>
            <a:r>
              <a:rPr lang="nl-N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https://www.youtube.com/watch?time_continue=12&amp;v=uZ_bor50EgU&amp;feature=emb_logo</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ovaal 2">
            <a:extLst>
              <a:ext uri="{FF2B5EF4-FFF2-40B4-BE49-F238E27FC236}">
                <a16:creationId xmlns:a16="http://schemas.microsoft.com/office/drawing/2014/main" id="{22AAC017-63F8-4BAF-94EB-833838099728}"/>
              </a:ext>
            </a:extLst>
          </p:cNvPr>
          <p:cNvSpPr/>
          <p:nvPr/>
        </p:nvSpPr>
        <p:spPr>
          <a:xfrm>
            <a:off x="5915026" y="828039"/>
            <a:ext cx="5064760" cy="1943736"/>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Lucida Handwriting" panose="03010101010101010101" pitchFamily="66" charset="0"/>
              </a:rPr>
              <a:t>Even een filmpje kijken: </a:t>
            </a:r>
          </a:p>
        </p:txBody>
      </p:sp>
      <p:sp>
        <p:nvSpPr>
          <p:cNvPr id="4" name="Rechthoek 3">
            <a:extLst>
              <a:ext uri="{FF2B5EF4-FFF2-40B4-BE49-F238E27FC236}">
                <a16:creationId xmlns:a16="http://schemas.microsoft.com/office/drawing/2014/main" id="{0DB25A3C-BCBB-471B-8BCE-E7E3B65B9358}"/>
              </a:ext>
            </a:extLst>
          </p:cNvPr>
          <p:cNvSpPr/>
          <p:nvPr/>
        </p:nvSpPr>
        <p:spPr>
          <a:xfrm>
            <a:off x="941069" y="4499019"/>
            <a:ext cx="8593455" cy="968278"/>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Gemeente had geen bestemming voor dit gebied</a:t>
            </a:r>
          </a:p>
          <a:p>
            <a:pPr marL="342900" lvl="0" indent="-342900">
              <a:lnSpc>
                <a:spcPct val="107000"/>
              </a:lnSpc>
              <a:spcAft>
                <a:spcPts val="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Met betrokken burgers plannen gemaakt , burgerinitiatief 100%</a:t>
            </a:r>
          </a:p>
          <a:p>
            <a:pPr marL="342900" lvl="0" indent="-342900">
              <a:lnSpc>
                <a:spcPct val="107000"/>
              </a:lnSpc>
              <a:spcAft>
                <a:spcPts val="80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Financiering deels particulieren en groter deel door gemeente </a:t>
            </a:r>
            <a:endParaRPr lang="nl-NL" dirty="0"/>
          </a:p>
        </p:txBody>
      </p:sp>
    </p:spTree>
    <p:extLst>
      <p:ext uri="{BB962C8B-B14F-4D97-AF65-F5344CB8AC3E}">
        <p14:creationId xmlns:p14="http://schemas.microsoft.com/office/powerpoint/2010/main" val="346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83B33E7-811A-401C-B0C5-4375DD3F841E}"/>
              </a:ext>
            </a:extLst>
          </p:cNvPr>
          <p:cNvPicPr>
            <a:picLocks noChangeAspect="1"/>
          </p:cNvPicPr>
          <p:nvPr/>
        </p:nvPicPr>
        <p:blipFill>
          <a:blip r:embed="rId2"/>
          <a:stretch>
            <a:fillRect/>
          </a:stretch>
        </p:blipFill>
        <p:spPr>
          <a:xfrm>
            <a:off x="1716193" y="255270"/>
            <a:ext cx="10132907" cy="569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4891021-47B2-44C2-B776-C869AE5B4E03}"/>
              </a:ext>
            </a:extLst>
          </p:cNvPr>
          <p:cNvSpPr/>
          <p:nvPr/>
        </p:nvSpPr>
        <p:spPr>
          <a:xfrm>
            <a:off x="130280" y="3630930"/>
            <a:ext cx="3171825" cy="2971800"/>
          </a:xfrm>
          <a:prstGeom prst="wedgeEllipseCallout">
            <a:avLst>
              <a:gd name="adj1" fmla="val 45834"/>
              <a:gd name="adj2" fmla="val -9038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Lucida Handwriting" panose="03010101010101010101" pitchFamily="66" charset="0"/>
              </a:rPr>
              <a:t>Waarom wil een Gemeente bewoners betrekken?! </a:t>
            </a:r>
          </a:p>
        </p:txBody>
      </p:sp>
    </p:spTree>
    <p:extLst>
      <p:ext uri="{BB962C8B-B14F-4D97-AF65-F5344CB8AC3E}">
        <p14:creationId xmlns:p14="http://schemas.microsoft.com/office/powerpoint/2010/main" val="12325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3A5C924-356B-48D1-90EB-F1435507A9A8}"/>
              </a:ext>
            </a:extLst>
          </p:cNvPr>
          <p:cNvPicPr>
            <a:picLocks noChangeAspect="1"/>
          </p:cNvPicPr>
          <p:nvPr/>
        </p:nvPicPr>
        <p:blipFill>
          <a:blip r:embed="rId2"/>
          <a:stretch>
            <a:fillRect/>
          </a:stretch>
        </p:blipFill>
        <p:spPr>
          <a:xfrm>
            <a:off x="525427" y="544195"/>
            <a:ext cx="9410418" cy="529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7725EA3E-BEA5-46E0-AAF5-700BC6366E14}"/>
              </a:ext>
            </a:extLst>
          </p:cNvPr>
          <p:cNvSpPr/>
          <p:nvPr/>
        </p:nvSpPr>
        <p:spPr>
          <a:xfrm>
            <a:off x="8667750" y="1657350"/>
            <a:ext cx="3087371" cy="2676525"/>
          </a:xfrm>
          <a:prstGeom prst="wedgeEllipseCallout">
            <a:avLst>
              <a:gd name="adj1" fmla="val -112153"/>
              <a:gd name="adj2" fmla="val 4933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rPr>
              <a:t>De Gemeente kan hierin samenwerken met organisaties: </a:t>
            </a:r>
          </a:p>
        </p:txBody>
      </p:sp>
    </p:spTree>
    <p:extLst>
      <p:ext uri="{BB962C8B-B14F-4D97-AF65-F5344CB8AC3E}">
        <p14:creationId xmlns:p14="http://schemas.microsoft.com/office/powerpoint/2010/main" val="393408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37B357-056A-456B-9692-DFD9F6E7AE4E}"/>
              </a:ext>
            </a:extLst>
          </p:cNvPr>
          <p:cNvPicPr>
            <a:picLocks noChangeAspect="1"/>
          </p:cNvPicPr>
          <p:nvPr/>
        </p:nvPicPr>
        <p:blipFill rotWithShape="1">
          <a:blip r:embed="rId2"/>
          <a:srcRect l="30548" t="12639" r="34765" b="23471"/>
          <a:stretch/>
        </p:blipFill>
        <p:spPr>
          <a:xfrm>
            <a:off x="5838826" y="609599"/>
            <a:ext cx="5238750" cy="5427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8C771640-029E-4614-89E5-F53946381202}"/>
              </a:ext>
            </a:extLst>
          </p:cNvPr>
          <p:cNvSpPr/>
          <p:nvPr/>
        </p:nvSpPr>
        <p:spPr>
          <a:xfrm>
            <a:off x="981075" y="1857375"/>
            <a:ext cx="3343275" cy="2914650"/>
          </a:xfrm>
          <a:prstGeom prst="wedgeEllipseCallout">
            <a:avLst>
              <a:gd name="adj1" fmla="val 79452"/>
              <a:gd name="adj2" fmla="val 2393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Lucida Handwriting" panose="03010101010101010101" pitchFamily="66" charset="0"/>
              </a:rPr>
              <a:t>Hoe worden bewoners betrokken: </a:t>
            </a:r>
          </a:p>
        </p:txBody>
      </p:sp>
    </p:spTree>
    <p:extLst>
      <p:ext uri="{BB962C8B-B14F-4D97-AF65-F5344CB8AC3E}">
        <p14:creationId xmlns:p14="http://schemas.microsoft.com/office/powerpoint/2010/main" val="361361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C050142-8EE9-44A3-899C-20D4703AF904}"/>
              </a:ext>
            </a:extLst>
          </p:cNvPr>
          <p:cNvPicPr>
            <a:picLocks noChangeAspect="1"/>
          </p:cNvPicPr>
          <p:nvPr/>
        </p:nvPicPr>
        <p:blipFill>
          <a:blip r:embed="rId2"/>
          <a:stretch>
            <a:fillRect/>
          </a:stretch>
        </p:blipFill>
        <p:spPr>
          <a:xfrm>
            <a:off x="2282683" y="311150"/>
            <a:ext cx="9488311" cy="533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618E1F05-07E1-458D-8E6A-5AC3A1F9C318}"/>
              </a:ext>
            </a:extLst>
          </p:cNvPr>
          <p:cNvSpPr/>
          <p:nvPr/>
        </p:nvSpPr>
        <p:spPr>
          <a:xfrm>
            <a:off x="228600" y="4657725"/>
            <a:ext cx="2278380" cy="1984375"/>
          </a:xfrm>
          <a:prstGeom prst="wedgeEllipseCallout">
            <a:avLst>
              <a:gd name="adj1" fmla="val 29167"/>
              <a:gd name="adj2" fmla="val -23556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rPr>
              <a:t>En gebruik maken van allerlei tools: </a:t>
            </a:r>
          </a:p>
        </p:txBody>
      </p:sp>
    </p:spTree>
    <p:extLst>
      <p:ext uri="{BB962C8B-B14F-4D97-AF65-F5344CB8AC3E}">
        <p14:creationId xmlns:p14="http://schemas.microsoft.com/office/powerpoint/2010/main" val="271123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054F483-A61A-4124-9CA6-25D267B17079}"/>
              </a:ext>
            </a:extLst>
          </p:cNvPr>
          <p:cNvPicPr>
            <a:picLocks noChangeAspect="1"/>
          </p:cNvPicPr>
          <p:nvPr/>
        </p:nvPicPr>
        <p:blipFill>
          <a:blip r:embed="rId2"/>
          <a:stretch>
            <a:fillRect/>
          </a:stretch>
        </p:blipFill>
        <p:spPr>
          <a:xfrm>
            <a:off x="3816986" y="464820"/>
            <a:ext cx="7965440" cy="448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ballon: ovaal 2">
            <a:extLst>
              <a:ext uri="{FF2B5EF4-FFF2-40B4-BE49-F238E27FC236}">
                <a16:creationId xmlns:a16="http://schemas.microsoft.com/office/drawing/2014/main" id="{D0C49424-11E6-47DC-9146-C706E1F167D2}"/>
              </a:ext>
            </a:extLst>
          </p:cNvPr>
          <p:cNvSpPr/>
          <p:nvPr/>
        </p:nvSpPr>
        <p:spPr>
          <a:xfrm>
            <a:off x="409574" y="4048126"/>
            <a:ext cx="3171826" cy="2626042"/>
          </a:xfrm>
          <a:prstGeom prst="wedgeEllipseCallout">
            <a:avLst>
              <a:gd name="adj1" fmla="val 58604"/>
              <a:gd name="adj2" fmla="val -1500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Lucida Handwriting" panose="03010101010101010101" pitchFamily="66" charset="0"/>
                <a:cs typeface="Arial" panose="020B0604020202020204" pitchFamily="34" charset="0"/>
              </a:rPr>
              <a:t>Er zijn veel organisaties die participatie onderzoeken en ondersteunen: </a:t>
            </a:r>
          </a:p>
        </p:txBody>
      </p:sp>
    </p:spTree>
    <p:extLst>
      <p:ext uri="{BB962C8B-B14F-4D97-AF65-F5344CB8AC3E}">
        <p14:creationId xmlns:p14="http://schemas.microsoft.com/office/powerpoint/2010/main" val="13418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1E79A6-1C6E-4315-8358-752C9498AF6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Werkvormen voor participatie: </a:t>
            </a:r>
            <a:br>
              <a:rPr lang="en-US" sz="6600" kern="1200">
                <a:solidFill>
                  <a:schemeClr val="tx1"/>
                </a:solidFill>
                <a:latin typeface="+mj-lt"/>
                <a:ea typeface="+mj-ea"/>
                <a:cs typeface="+mj-cs"/>
              </a:rPr>
            </a:br>
            <a:r>
              <a:rPr lang="en-US" sz="6600" kern="1200">
                <a:solidFill>
                  <a:schemeClr val="tx1"/>
                </a:solidFill>
                <a:latin typeface="+mj-lt"/>
                <a:ea typeface="+mj-ea"/>
                <a:cs typeface="+mj-cs"/>
              </a:rPr>
              <a:t>hoe doe je dat?! </a:t>
            </a:r>
          </a:p>
        </p:txBody>
      </p:sp>
      <p:sp>
        <p:nvSpPr>
          <p:cNvPr id="26"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2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738B1FD-7A23-408B-9D50-3590E16205D1}"/>
              </a:ext>
            </a:extLst>
          </p:cNvPr>
          <p:cNvPicPr>
            <a:picLocks noChangeAspect="1"/>
          </p:cNvPicPr>
          <p:nvPr/>
        </p:nvPicPr>
        <p:blipFill rotWithShape="1">
          <a:blip r:embed="rId2"/>
          <a:srcRect l="15411" r="37328"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B1A33C-EA9E-4882-A6EB-120B5C56C13E}"/>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a:t>Inhoud van deze les</a:t>
            </a:r>
          </a:p>
        </p:txBody>
      </p:sp>
      <p:sp>
        <p:nvSpPr>
          <p:cNvPr id="4" name="Tekstvak 3">
            <a:extLst>
              <a:ext uri="{FF2B5EF4-FFF2-40B4-BE49-F238E27FC236}">
                <a16:creationId xmlns:a16="http://schemas.microsoft.com/office/drawing/2014/main" id="{2F6A3A71-C8E6-48F8-87A5-F65DB0082CC2}"/>
              </a:ext>
            </a:extLst>
          </p:cNvPr>
          <p:cNvSpPr txBox="1"/>
          <p:nvPr/>
        </p:nvSpPr>
        <p:spPr>
          <a:xfrm>
            <a:off x="5927502" y="2326545"/>
            <a:ext cx="4495800" cy="1477328"/>
          </a:xfrm>
          <a:prstGeom prst="rect">
            <a:avLst/>
          </a:prstGeom>
          <a:noFill/>
        </p:spPr>
        <p:txBody>
          <a:bodyPr wrap="square" rtlCol="0">
            <a:spAutoFit/>
          </a:bodyPr>
          <a:lstStyle/>
          <a:p>
            <a:r>
              <a:rPr lang="nl-NL" dirty="0"/>
              <a:t>Doelgroepanalyse</a:t>
            </a:r>
          </a:p>
          <a:p>
            <a:endParaRPr lang="nl-NL" dirty="0"/>
          </a:p>
          <a:p>
            <a:r>
              <a:rPr lang="nl-NL" dirty="0"/>
              <a:t>Bewonersparticipatie </a:t>
            </a:r>
          </a:p>
          <a:p>
            <a:endParaRPr lang="nl-NL" dirty="0"/>
          </a:p>
          <a:p>
            <a:endParaRPr lang="nl-NL" dirty="0"/>
          </a:p>
        </p:txBody>
      </p:sp>
    </p:spTree>
    <p:extLst>
      <p:ext uri="{BB962C8B-B14F-4D97-AF65-F5344CB8AC3E}">
        <p14:creationId xmlns:p14="http://schemas.microsoft.com/office/powerpoint/2010/main" val="248196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0DA1A-3C16-4FC9-9CC1-FB7FE837CD31}"/>
              </a:ext>
            </a:extLst>
          </p:cNvPr>
          <p:cNvSpPr>
            <a:spLocks noGrp="1"/>
          </p:cNvSpPr>
          <p:nvPr>
            <p:ph type="title"/>
          </p:nvPr>
        </p:nvSpPr>
        <p:spPr/>
        <p:txBody>
          <a:bodyPr/>
          <a:lstStyle/>
          <a:p>
            <a:pPr algn="ctr"/>
            <a:r>
              <a:rPr lang="nl-NL" dirty="0">
                <a:solidFill>
                  <a:schemeClr val="accent6"/>
                </a:solidFill>
              </a:rPr>
              <a:t>Bewonersparticipatie</a:t>
            </a:r>
          </a:p>
        </p:txBody>
      </p:sp>
      <p:pic>
        <p:nvPicPr>
          <p:cNvPr id="6" name="Afbeelding 5">
            <a:extLst>
              <a:ext uri="{FF2B5EF4-FFF2-40B4-BE49-F238E27FC236}">
                <a16:creationId xmlns:a16="http://schemas.microsoft.com/office/drawing/2014/main" id="{1AB592D4-9AFD-4F87-BC49-CA30A726E9B5}"/>
              </a:ext>
            </a:extLst>
          </p:cNvPr>
          <p:cNvPicPr>
            <a:picLocks noChangeAspect="1"/>
          </p:cNvPicPr>
          <p:nvPr/>
        </p:nvPicPr>
        <p:blipFill>
          <a:blip r:embed="rId2"/>
          <a:stretch>
            <a:fillRect/>
          </a:stretch>
        </p:blipFill>
        <p:spPr>
          <a:xfrm>
            <a:off x="212083" y="3083183"/>
            <a:ext cx="2712085" cy="2925536"/>
          </a:xfrm>
          <a:prstGeom prst="rect">
            <a:avLst/>
          </a:prstGeom>
        </p:spPr>
      </p:pic>
      <p:graphicFrame>
        <p:nvGraphicFramePr>
          <p:cNvPr id="7" name="Diagram 6">
            <a:extLst>
              <a:ext uri="{FF2B5EF4-FFF2-40B4-BE49-F238E27FC236}">
                <a16:creationId xmlns:a16="http://schemas.microsoft.com/office/drawing/2014/main" id="{0242FC39-7C19-4D4C-A7AF-F0C45C7420E2}"/>
              </a:ext>
            </a:extLst>
          </p:cNvPr>
          <p:cNvGraphicFramePr/>
          <p:nvPr/>
        </p:nvGraphicFramePr>
        <p:xfrm>
          <a:off x="8368390" y="3017291"/>
          <a:ext cx="3626485" cy="319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055449D-05C3-4C6F-A84F-EA022C1D37CE}"/>
              </a:ext>
            </a:extLst>
          </p:cNvPr>
          <p:cNvGraphicFramePr/>
          <p:nvPr/>
        </p:nvGraphicFramePr>
        <p:xfrm>
          <a:off x="2788914" y="531640"/>
          <a:ext cx="6784975" cy="2608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Pijl: rechts 9">
            <a:extLst>
              <a:ext uri="{FF2B5EF4-FFF2-40B4-BE49-F238E27FC236}">
                <a16:creationId xmlns:a16="http://schemas.microsoft.com/office/drawing/2014/main" id="{5CEF481E-6EA1-4B48-B5E0-DBC45339408A}"/>
              </a:ext>
            </a:extLst>
          </p:cNvPr>
          <p:cNvSpPr/>
          <p:nvPr/>
        </p:nvSpPr>
        <p:spPr>
          <a:xfrm>
            <a:off x="6999018" y="4176438"/>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gebogen 10">
            <a:extLst>
              <a:ext uri="{FF2B5EF4-FFF2-40B4-BE49-F238E27FC236}">
                <a16:creationId xmlns:a16="http://schemas.microsoft.com/office/drawing/2014/main" id="{12B1DB14-092E-4EA9-A6A9-1EB51E435BE1}"/>
              </a:ext>
            </a:extLst>
          </p:cNvPr>
          <p:cNvSpPr/>
          <p:nvPr/>
        </p:nvSpPr>
        <p:spPr>
          <a:xfrm rot="5400000" flipV="1">
            <a:off x="1168868" y="1967765"/>
            <a:ext cx="1289379" cy="735225"/>
          </a:xfrm>
          <a:prstGeom prst="bentArrow">
            <a:avLst>
              <a:gd name="adj1" fmla="val 27076"/>
              <a:gd name="adj2" fmla="val 305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2" name="Afbeelding 11">
            <a:extLst>
              <a:ext uri="{FF2B5EF4-FFF2-40B4-BE49-F238E27FC236}">
                <a16:creationId xmlns:a16="http://schemas.microsoft.com/office/drawing/2014/main" id="{C0423130-DF4D-473B-881D-37A0B41280D5}"/>
              </a:ext>
            </a:extLst>
          </p:cNvPr>
          <p:cNvPicPr>
            <a:picLocks noChangeAspect="1"/>
          </p:cNvPicPr>
          <p:nvPr/>
        </p:nvPicPr>
        <p:blipFill>
          <a:blip r:embed="rId13"/>
          <a:stretch>
            <a:fillRect/>
          </a:stretch>
        </p:blipFill>
        <p:spPr>
          <a:xfrm>
            <a:off x="3567459" y="3083184"/>
            <a:ext cx="3190530" cy="2069842"/>
          </a:xfrm>
          <a:prstGeom prst="rect">
            <a:avLst/>
          </a:prstGeom>
        </p:spPr>
      </p:pic>
      <p:sp>
        <p:nvSpPr>
          <p:cNvPr id="13" name="Pijl: rechts 12">
            <a:extLst>
              <a:ext uri="{FF2B5EF4-FFF2-40B4-BE49-F238E27FC236}">
                <a16:creationId xmlns:a16="http://schemas.microsoft.com/office/drawing/2014/main" id="{1E90BA73-BE8F-4DA8-A5E1-E8CD7735B70E}"/>
              </a:ext>
            </a:extLst>
          </p:cNvPr>
          <p:cNvSpPr/>
          <p:nvPr/>
        </p:nvSpPr>
        <p:spPr>
          <a:xfrm>
            <a:off x="2574117" y="4240346"/>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69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7D9FBE68-10C5-4FDC-8E31-C9224FA5A591}"/>
              </a:ext>
            </a:extLst>
          </p:cNvPr>
          <p:cNvPicPr>
            <a:picLocks noChangeAspect="1"/>
          </p:cNvPicPr>
          <p:nvPr/>
        </p:nvPicPr>
        <p:blipFill rotWithShape="1">
          <a:blip r:embed="rId2"/>
          <a:srcRect t="7292" r="1" b="729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A79FB692-5259-4C8F-9034-E3537E2AB4AD}"/>
              </a:ext>
            </a:extLst>
          </p:cNvPr>
          <p:cNvSpPr/>
          <p:nvPr/>
        </p:nvSpPr>
        <p:spPr>
          <a:xfrm>
            <a:off x="7934325" y="148332"/>
            <a:ext cx="4081063" cy="2305050"/>
          </a:xfrm>
          <a:prstGeom prst="wedgeEllipseCallout">
            <a:avLst>
              <a:gd name="adj1" fmla="val -33903"/>
              <a:gd name="adj2" fmla="val 6415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latin typeface="Lucida Handwriting" panose="03010101010101010101" pitchFamily="66" charset="0"/>
              </a:rPr>
              <a:t>Werkvormen: zie de link in Wiki bij les 5! </a:t>
            </a:r>
          </a:p>
        </p:txBody>
      </p:sp>
    </p:spTree>
    <p:extLst>
      <p:ext uri="{BB962C8B-B14F-4D97-AF65-F5344CB8AC3E}">
        <p14:creationId xmlns:p14="http://schemas.microsoft.com/office/powerpoint/2010/main" val="193150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09F0EAA-6A3A-46EE-9A93-D8211A35CA37}"/>
              </a:ext>
            </a:extLst>
          </p:cNvPr>
          <p:cNvPicPr>
            <a:picLocks noChangeAspect="1"/>
          </p:cNvPicPr>
          <p:nvPr/>
        </p:nvPicPr>
        <p:blipFill>
          <a:blip r:embed="rId2"/>
          <a:stretch>
            <a:fillRect/>
          </a:stretch>
        </p:blipFill>
        <p:spPr>
          <a:xfrm>
            <a:off x="6929119" y="294384"/>
            <a:ext cx="4440373" cy="6269232"/>
          </a:xfrm>
          <a:prstGeom prst="rect">
            <a:avLst/>
          </a:prstGeom>
        </p:spPr>
      </p:pic>
      <p:pic>
        <p:nvPicPr>
          <p:cNvPr id="2050" name="Picture 2" descr="Bewoners betrekken bij plannen: vier voorbeelden - Gemeente.nu">
            <a:extLst>
              <a:ext uri="{FF2B5EF4-FFF2-40B4-BE49-F238E27FC236}">
                <a16:creationId xmlns:a16="http://schemas.microsoft.com/office/drawing/2014/main" id="{9CF8F6E7-0BAF-424C-BE2C-DD8E62595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9" y="294384"/>
            <a:ext cx="6155463" cy="294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t data wordt bewonersparticipatie wél een succes ...">
            <a:extLst>
              <a:ext uri="{FF2B5EF4-FFF2-40B4-BE49-F238E27FC236}">
                <a16:creationId xmlns:a16="http://schemas.microsoft.com/office/drawing/2014/main" id="{A66A3300-6E63-453B-8391-4C5E631C5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197" y="3429000"/>
            <a:ext cx="5579745" cy="225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7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53C48-3735-4790-8BD6-B8EFD7FC1F6D}"/>
              </a:ext>
            </a:extLst>
          </p:cNvPr>
          <p:cNvSpPr>
            <a:spLocks noGrp="1"/>
          </p:cNvSpPr>
          <p:nvPr>
            <p:ph type="title"/>
          </p:nvPr>
        </p:nvSpPr>
        <p:spPr>
          <a:solidFill>
            <a:schemeClr val="accent2"/>
          </a:solidFill>
        </p:spPr>
        <p:txBody>
          <a:bodyPr/>
          <a:lstStyle/>
          <a:p>
            <a:r>
              <a:rPr lang="nl-NL" dirty="0"/>
              <a:t>Opdracht</a:t>
            </a:r>
          </a:p>
        </p:txBody>
      </p:sp>
      <p:sp>
        <p:nvSpPr>
          <p:cNvPr id="3" name="Tekstvak 2">
            <a:extLst>
              <a:ext uri="{FF2B5EF4-FFF2-40B4-BE49-F238E27FC236}">
                <a16:creationId xmlns:a16="http://schemas.microsoft.com/office/drawing/2014/main" id="{4FABA812-4035-4A27-B022-48251A26E9B5}"/>
              </a:ext>
            </a:extLst>
          </p:cNvPr>
          <p:cNvSpPr txBox="1"/>
          <p:nvPr/>
        </p:nvSpPr>
        <p:spPr>
          <a:xfrm>
            <a:off x="838200" y="2181225"/>
            <a:ext cx="10306050" cy="4678204"/>
          </a:xfrm>
          <a:prstGeom prst="rect">
            <a:avLst/>
          </a:prstGeom>
          <a:noFill/>
        </p:spPr>
        <p:txBody>
          <a:bodyPr wrap="square" rtlCol="0">
            <a:spAutoFit/>
          </a:bodyPr>
          <a:lstStyle/>
          <a:p>
            <a:r>
              <a:rPr lang="nl-NL" sz="2000" b="1" dirty="0"/>
              <a:t>Bespreek de input van deze les in je IBS-groep  en maak een duidelijk plan voor de participatie van een specifieke doelgroep. Neem daar de volgende vragen mee: </a:t>
            </a:r>
          </a:p>
          <a:p>
            <a:endParaRPr lang="nl-NL" sz="2000" dirty="0"/>
          </a:p>
          <a:p>
            <a:pPr marL="285750" indent="-285750">
              <a:buFontTx/>
              <a:buChar char="-"/>
            </a:pPr>
            <a:r>
              <a:rPr lang="nl-NL" sz="2000" dirty="0"/>
              <a:t>De doelgroep: richten jullie je op een speciale doelgroep (bv. jongeren) of ook de omwonenden?</a:t>
            </a:r>
          </a:p>
          <a:p>
            <a:pPr marL="285750" indent="-285750">
              <a:buFontTx/>
              <a:buChar char="-"/>
            </a:pPr>
            <a:r>
              <a:rPr lang="nl-NL" sz="2000" dirty="0"/>
              <a:t>Bij welke fase van het proces willen jullie deze doelgroep betrekken? (denk aan het proces, slide 20) </a:t>
            </a:r>
          </a:p>
          <a:p>
            <a:pPr marL="285750" indent="-285750">
              <a:buFontTx/>
              <a:buChar char="-"/>
            </a:pPr>
            <a:r>
              <a:rPr lang="nl-NL" sz="2000" dirty="0"/>
              <a:t>In welke mate willen jullie deze doelgroep betrekken (denk aan de ladder, slide 20) </a:t>
            </a:r>
          </a:p>
          <a:p>
            <a:pPr marL="285750" indent="-285750">
              <a:buFontTx/>
              <a:buChar char="-"/>
            </a:pPr>
            <a:r>
              <a:rPr lang="nl-NL" sz="2000" dirty="0"/>
              <a:t>Welke werkvormen passen hierbij en willen jullie gaan inzetten?</a:t>
            </a:r>
          </a:p>
          <a:p>
            <a:pPr marL="285750" indent="-285750">
              <a:buFontTx/>
              <a:buChar char="-"/>
            </a:pPr>
            <a:r>
              <a:rPr lang="nl-NL" sz="2000" dirty="0"/>
              <a:t>Hoe gaan jullie dat in een planning zetten?</a:t>
            </a:r>
          </a:p>
          <a:p>
            <a:pPr marL="285750" indent="-285750">
              <a:buFontTx/>
              <a:buChar char="-"/>
            </a:pPr>
            <a:r>
              <a:rPr lang="nl-NL" sz="2000" dirty="0"/>
              <a:t>Wat moet jullie er verder nog voor uitzoeken of regelen? </a:t>
            </a:r>
          </a:p>
          <a:p>
            <a:pPr marL="285750" indent="-285750">
              <a:buFontTx/>
              <a:buChar char="-"/>
            </a:pPr>
            <a:endParaRPr lang="nl-NL" sz="2000" dirty="0"/>
          </a:p>
          <a:p>
            <a:r>
              <a:rPr lang="nl-NL" sz="2000" b="1" dirty="0">
                <a:solidFill>
                  <a:schemeClr val="accent2"/>
                </a:solidFill>
              </a:rPr>
              <a:t>Je kunt hieraan nu gaan werken; de volgende les starten we met korte terugkoppeling uit iedere groep. </a:t>
            </a:r>
            <a:endParaRPr lang="nl-NL" b="1" dirty="0">
              <a:solidFill>
                <a:schemeClr val="accent2"/>
              </a:solidFill>
            </a:endParaRPr>
          </a:p>
          <a:p>
            <a:pPr marL="285750" indent="-285750">
              <a:buFontTx/>
              <a:buChar char="-"/>
            </a:pPr>
            <a:endParaRPr lang="nl-NL" dirty="0"/>
          </a:p>
        </p:txBody>
      </p:sp>
    </p:spTree>
    <p:extLst>
      <p:ext uri="{BB962C8B-B14F-4D97-AF65-F5344CB8AC3E}">
        <p14:creationId xmlns:p14="http://schemas.microsoft.com/office/powerpoint/2010/main" val="338233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Arc 19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7EC260-09CB-4264-B660-611B0CD0683E}"/>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kern="1200">
                <a:solidFill>
                  <a:srgbClr val="FFFFFF"/>
                </a:solidFill>
                <a:latin typeface="+mj-lt"/>
                <a:ea typeface="+mj-ea"/>
                <a:cs typeface="+mj-cs"/>
              </a:rPr>
              <a:t>Dat was het weer voor deze week!</a:t>
            </a:r>
          </a:p>
        </p:txBody>
      </p:sp>
      <p:sp>
        <p:nvSpPr>
          <p:cNvPr id="3" name="Tijdelijke aanduiding voor tekst 2">
            <a:extLst>
              <a:ext uri="{FF2B5EF4-FFF2-40B4-BE49-F238E27FC236}">
                <a16:creationId xmlns:a16="http://schemas.microsoft.com/office/drawing/2014/main" id="{1928DECD-4C3D-462B-B811-4DEF38E6FED6}"/>
              </a:ext>
            </a:extLst>
          </p:cNvPr>
          <p:cNvSpPr>
            <a:spLocks noGrp="1"/>
          </p:cNvSpPr>
          <p:nvPr>
            <p:ph type="body" idx="1"/>
          </p:nvPr>
        </p:nvSpPr>
        <p:spPr>
          <a:xfrm>
            <a:off x="838200" y="3800209"/>
            <a:ext cx="4467792" cy="2410198"/>
          </a:xfrm>
        </p:spPr>
        <p:txBody>
          <a:bodyPr vert="horz" lIns="91440" tIns="45720" rIns="91440" bIns="45720" rtlCol="0">
            <a:normAutofit/>
          </a:bodyPr>
          <a:lstStyle/>
          <a:p>
            <a:pPr algn="ctr"/>
            <a:r>
              <a:rPr lang="en-US" kern="1200" dirty="0" err="1">
                <a:solidFill>
                  <a:srgbClr val="FFFFFF"/>
                </a:solidFill>
                <a:latin typeface="+mn-lt"/>
                <a:ea typeface="+mn-ea"/>
                <a:cs typeface="+mn-cs"/>
              </a:rPr>
              <a:t>Succes</a:t>
            </a:r>
            <a:r>
              <a:rPr lang="en-US" kern="1200" dirty="0">
                <a:solidFill>
                  <a:srgbClr val="FFFFFF"/>
                </a:solidFill>
                <a:latin typeface="+mn-lt"/>
                <a:ea typeface="+mn-ea"/>
                <a:cs typeface="+mn-cs"/>
              </a:rPr>
              <a:t> met de </a:t>
            </a:r>
            <a:r>
              <a:rPr lang="en-US" kern="1200" dirty="0" err="1">
                <a:solidFill>
                  <a:srgbClr val="FFFFFF"/>
                </a:solidFill>
                <a:latin typeface="+mn-lt"/>
                <a:ea typeface="+mn-ea"/>
                <a:cs typeface="+mn-cs"/>
              </a:rPr>
              <a:t>opdracht</a:t>
            </a:r>
            <a:r>
              <a:rPr lang="en-US" kern="1200" dirty="0">
                <a:solidFill>
                  <a:srgbClr val="FFFFFF"/>
                </a:solidFill>
                <a:latin typeface="+mn-lt"/>
                <a:ea typeface="+mn-ea"/>
                <a:cs typeface="+mn-cs"/>
              </a:rPr>
              <a:t> en </a:t>
            </a:r>
            <a:r>
              <a:rPr lang="en-US" kern="1200" dirty="0" err="1">
                <a:solidFill>
                  <a:srgbClr val="FFFFFF"/>
                </a:solidFill>
                <a:latin typeface="+mn-lt"/>
                <a:ea typeface="+mn-ea"/>
                <a:cs typeface="+mn-cs"/>
              </a:rPr>
              <a:t>fijne</a:t>
            </a:r>
            <a:r>
              <a:rPr lang="en-US" kern="1200" dirty="0">
                <a:solidFill>
                  <a:srgbClr val="FFFFFF"/>
                </a:solidFill>
                <a:latin typeface="+mn-lt"/>
                <a:ea typeface="+mn-ea"/>
                <a:cs typeface="+mn-cs"/>
              </a:rPr>
              <a:t> week </a:t>
            </a:r>
            <a:r>
              <a:rPr lang="en-US" kern="1200" dirty="0" err="1">
                <a:solidFill>
                  <a:srgbClr val="FFFFFF"/>
                </a:solidFill>
                <a:latin typeface="+mn-lt"/>
                <a:ea typeface="+mn-ea"/>
                <a:cs typeface="+mn-cs"/>
              </a:rPr>
              <a:t>nog</a:t>
            </a:r>
            <a:r>
              <a:rPr lang="en-US" kern="1200" dirty="0">
                <a:solidFill>
                  <a:srgbClr val="FFFFFF"/>
                </a:solidFill>
                <a:latin typeface="+mn-lt"/>
                <a:ea typeface="+mn-ea"/>
                <a:cs typeface="+mn-cs"/>
              </a:rPr>
              <a:t>. </a:t>
            </a:r>
          </a:p>
        </p:txBody>
      </p:sp>
      <p:pic>
        <p:nvPicPr>
          <p:cNvPr id="3074" name="Picture 2" descr="Dank je, dank je, dank je! | Open Circles Academy">
            <a:extLst>
              <a:ext uri="{FF2B5EF4-FFF2-40B4-BE49-F238E27FC236}">
                <a16:creationId xmlns:a16="http://schemas.microsoft.com/office/drawing/2014/main" id="{750E7125-7772-4A6F-803D-1CAC8E0AC3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1798" y="2335420"/>
            <a:ext cx="4252055" cy="2187159"/>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89243-2490-412F-AD7F-530DEBBF3EF5}"/>
              </a:ext>
            </a:extLst>
          </p:cNvPr>
          <p:cNvSpPr>
            <a:spLocks noGrp="1"/>
          </p:cNvSpPr>
          <p:nvPr>
            <p:ph type="title"/>
          </p:nvPr>
        </p:nvSpPr>
        <p:spPr/>
        <p:txBody>
          <a:bodyPr/>
          <a:lstStyle/>
          <a:p>
            <a:r>
              <a:rPr lang="nl-NL" dirty="0"/>
              <a:t>Begrippen</a:t>
            </a:r>
          </a:p>
        </p:txBody>
      </p:sp>
      <p:graphicFrame>
        <p:nvGraphicFramePr>
          <p:cNvPr id="5" name="Tabel 4">
            <a:extLst>
              <a:ext uri="{FF2B5EF4-FFF2-40B4-BE49-F238E27FC236}">
                <a16:creationId xmlns:a16="http://schemas.microsoft.com/office/drawing/2014/main" id="{E0F0AF20-BEEE-42ED-89B1-24405DF54ACB}"/>
              </a:ext>
            </a:extLst>
          </p:cNvPr>
          <p:cNvGraphicFramePr>
            <a:graphicFrameLocks noGrp="1"/>
          </p:cNvGraphicFramePr>
          <p:nvPr>
            <p:extLst>
              <p:ext uri="{D42A27DB-BD31-4B8C-83A1-F6EECF244321}">
                <p14:modId xmlns:p14="http://schemas.microsoft.com/office/powerpoint/2010/main" val="2420840854"/>
              </p:ext>
            </p:extLst>
          </p:nvPr>
        </p:nvGraphicFramePr>
        <p:xfrm>
          <a:off x="932180" y="1502331"/>
          <a:ext cx="9732010" cy="2092484"/>
        </p:xfrm>
        <a:graphic>
          <a:graphicData uri="http://schemas.openxmlformats.org/drawingml/2006/table">
            <a:tbl>
              <a:tblPr/>
              <a:tblGrid>
                <a:gridCol w="4866005">
                  <a:extLst>
                    <a:ext uri="{9D8B030D-6E8A-4147-A177-3AD203B41FA5}">
                      <a16:colId xmlns:a16="http://schemas.microsoft.com/office/drawing/2014/main" val="184692369"/>
                    </a:ext>
                  </a:extLst>
                </a:gridCol>
                <a:gridCol w="4866005">
                  <a:extLst>
                    <a:ext uri="{9D8B030D-6E8A-4147-A177-3AD203B41FA5}">
                      <a16:colId xmlns:a16="http://schemas.microsoft.com/office/drawing/2014/main" val="2965789"/>
                    </a:ext>
                  </a:extLst>
                </a:gridCol>
              </a:tblGrid>
              <a:tr h="2092484">
                <a:tc>
                  <a:txBody>
                    <a:bodyPr/>
                    <a:lstStyle/>
                    <a:p>
                      <a:pPr algn="just" rtl="0" fontAlgn="base"/>
                      <a:r>
                        <a:rPr lang="nl-NL" sz="1800" b="1" i="0" dirty="0">
                          <a:solidFill>
                            <a:srgbClr val="000000"/>
                          </a:solidFill>
                          <a:effectLst/>
                          <a:latin typeface="Calibri" panose="020F0502020204030204" pitchFamily="34" charset="0"/>
                        </a:rPr>
                        <a:t>Doelgroep analyse </a:t>
                      </a:r>
                      <a:r>
                        <a:rPr lang="nl-NL" sz="1800" b="0" i="0" dirty="0">
                          <a:solidFill>
                            <a:srgbClr val="000000"/>
                          </a:solidFill>
                          <a:effectLst/>
                          <a:latin typeface="Calibri" panose="020F0502020204030204" pitchFamily="34" charset="0"/>
                        </a:rPr>
                        <a:t> </a:t>
                      </a:r>
                      <a:endParaRPr lang="nl-NL" sz="1800" b="0" i="0" dirty="0">
                        <a:effectLst/>
                      </a:endParaRPr>
                    </a:p>
                  </a:txBody>
                  <a:tcPr anchor="ctr">
                    <a:lnL w="6350" cap="flat" cmpd="sng" algn="ctr">
                      <a:solidFill>
                        <a:srgbClr val="B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B07B7E"/>
                      </a:solidFill>
                      <a:prstDash val="solid"/>
                      <a:round/>
                      <a:headEnd type="none" w="med" len="med"/>
                      <a:tailEnd type="none" w="med" len="med"/>
                    </a:lnT>
                    <a:lnB w="6350" cap="flat" cmpd="sng" algn="ctr">
                      <a:solidFill>
                        <a:srgbClr val="B07B7E"/>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Functie van de doelgroep analyse binnen sociale sector kennen.  </a:t>
                      </a:r>
                      <a:endParaRPr lang="nl-NL" sz="1800" b="0" i="0" dirty="0">
                        <a:effectLst/>
                      </a:endParaRPr>
                    </a:p>
                    <a:p>
                      <a:pPr algn="l" rtl="0" fontAlgn="base"/>
                      <a:r>
                        <a:rPr lang="nl-NL" sz="1800" b="0" i="0" dirty="0">
                          <a:solidFill>
                            <a:srgbClr val="000000"/>
                          </a:solidFill>
                          <a:effectLst/>
                          <a:latin typeface="Calibri" panose="020F0502020204030204" pitchFamily="34" charset="0"/>
                        </a:rPr>
                        <a:t>Wat moet je waarvoor weten bij de inrichting van een gebied. </a:t>
                      </a:r>
                      <a:endParaRPr lang="nl-NL" sz="1800" b="0" i="0" dirty="0">
                        <a:effectLst/>
                      </a:endParaRPr>
                    </a:p>
                    <a:p>
                      <a:pPr algn="l" rtl="0" fontAlgn="base"/>
                      <a:r>
                        <a:rPr lang="nl-NL" sz="1800" b="0" i="0" dirty="0">
                          <a:solidFill>
                            <a:srgbClr val="000000"/>
                          </a:solidFill>
                          <a:effectLst/>
                          <a:latin typeface="Calibri" panose="020F0502020204030204" pitchFamily="34" charset="0"/>
                        </a:rPr>
                        <a:t>Doelgroepen op leeftijd in kunnen delen.  </a:t>
                      </a:r>
                      <a:endParaRPr lang="nl-NL" sz="1800" b="0" i="0" dirty="0">
                        <a:effectLst/>
                      </a:endParaRPr>
                    </a:p>
                    <a:p>
                      <a:pPr algn="l" rtl="0" fontAlgn="base"/>
                      <a:r>
                        <a:rPr lang="nl-NL" sz="1800" b="0" i="0" dirty="0">
                          <a:solidFill>
                            <a:srgbClr val="000000"/>
                          </a:solidFill>
                          <a:effectLst/>
                          <a:latin typeface="Calibri" panose="020F0502020204030204" pitchFamily="34" charset="0"/>
                        </a:rPr>
                        <a:t>Ontwikkelingsfases van kinderen en jongeren kennen.  </a:t>
                      </a:r>
                      <a:endParaRPr lang="nl-NL" sz="1800" b="0" i="0" dirty="0">
                        <a:effectLst/>
                      </a:endParaRPr>
                    </a:p>
                  </a:txBody>
                  <a:tcPr>
                    <a:lnL w="6350" cap="flat" cmpd="sng" algn="ctr">
                      <a:solidFill>
                        <a:srgbClr val="307B7E"/>
                      </a:solidFill>
                      <a:prstDash val="solid"/>
                      <a:round/>
                      <a:headEnd type="none" w="med" len="med"/>
                      <a:tailEnd type="none" w="med" len="med"/>
                    </a:lnL>
                    <a:lnR w="6350" cap="flat" cmpd="sng" algn="ctr">
                      <a:solidFill>
                        <a:srgbClr val="307B7E"/>
                      </a:solidFill>
                      <a:prstDash val="solid"/>
                      <a:round/>
                      <a:headEnd type="none" w="med" len="med"/>
                      <a:tailEnd type="none" w="med" len="med"/>
                    </a:lnR>
                    <a:lnT w="6350" cap="flat" cmpd="sng" algn="ctr">
                      <a:solidFill>
                        <a:srgbClr val="307B7E"/>
                      </a:solidFill>
                      <a:prstDash val="solid"/>
                      <a:round/>
                      <a:headEnd type="none" w="med" len="med"/>
                      <a:tailEnd type="none" w="med" len="med"/>
                    </a:lnT>
                    <a:lnB w="6350" cap="flat" cmpd="sng" algn="ctr">
                      <a:solidFill>
                        <a:srgbClr val="307B7E"/>
                      </a:solidFill>
                      <a:prstDash val="solid"/>
                      <a:round/>
                      <a:headEnd type="none" w="med" len="med"/>
                      <a:tailEnd type="none" w="med" len="med"/>
                    </a:lnB>
                    <a:solidFill>
                      <a:srgbClr val="E2EFD9"/>
                    </a:solidFill>
                  </a:tcPr>
                </a:tc>
                <a:extLst>
                  <a:ext uri="{0D108BD9-81ED-4DB2-BD59-A6C34878D82A}">
                    <a16:rowId xmlns:a16="http://schemas.microsoft.com/office/drawing/2014/main" val="1606861269"/>
                  </a:ext>
                </a:extLst>
              </a:tr>
            </a:tbl>
          </a:graphicData>
        </a:graphic>
      </p:graphicFrame>
      <p:graphicFrame>
        <p:nvGraphicFramePr>
          <p:cNvPr id="8" name="Tabel 7">
            <a:extLst>
              <a:ext uri="{FF2B5EF4-FFF2-40B4-BE49-F238E27FC236}">
                <a16:creationId xmlns:a16="http://schemas.microsoft.com/office/drawing/2014/main" id="{3A2FAA6C-7DF7-4A05-81C5-CFEEECF929CB}"/>
              </a:ext>
            </a:extLst>
          </p:cNvPr>
          <p:cNvGraphicFramePr>
            <a:graphicFrameLocks noGrp="1"/>
          </p:cNvGraphicFramePr>
          <p:nvPr>
            <p:extLst>
              <p:ext uri="{D42A27DB-BD31-4B8C-83A1-F6EECF244321}">
                <p14:modId xmlns:p14="http://schemas.microsoft.com/office/powerpoint/2010/main" val="1912144257"/>
              </p:ext>
            </p:extLst>
          </p:nvPr>
        </p:nvGraphicFramePr>
        <p:xfrm>
          <a:off x="932180" y="3718346"/>
          <a:ext cx="9732010" cy="1950933"/>
        </p:xfrm>
        <a:graphic>
          <a:graphicData uri="http://schemas.openxmlformats.org/drawingml/2006/table">
            <a:tbl>
              <a:tblPr/>
              <a:tblGrid>
                <a:gridCol w="4866005">
                  <a:extLst>
                    <a:ext uri="{9D8B030D-6E8A-4147-A177-3AD203B41FA5}">
                      <a16:colId xmlns:a16="http://schemas.microsoft.com/office/drawing/2014/main" val="485129080"/>
                    </a:ext>
                  </a:extLst>
                </a:gridCol>
                <a:gridCol w="4866005">
                  <a:extLst>
                    <a:ext uri="{9D8B030D-6E8A-4147-A177-3AD203B41FA5}">
                      <a16:colId xmlns:a16="http://schemas.microsoft.com/office/drawing/2014/main" val="645238187"/>
                    </a:ext>
                  </a:extLst>
                </a:gridCol>
              </a:tblGrid>
              <a:tr h="1950933">
                <a:tc>
                  <a:txBody>
                    <a:bodyPr/>
                    <a:lstStyle/>
                    <a:p>
                      <a:pPr algn="just" rtl="0" fontAlgn="base"/>
                      <a:r>
                        <a:rPr lang="nl-NL" sz="1800" b="1" i="0" dirty="0">
                          <a:solidFill>
                            <a:srgbClr val="000000"/>
                          </a:solidFill>
                          <a:effectLst/>
                          <a:latin typeface="Calibri" panose="020F0502020204030204" pitchFamily="34" charset="0"/>
                        </a:rPr>
                        <a:t>Bewonersparticipatie</a:t>
                      </a:r>
                      <a:r>
                        <a:rPr lang="nl-NL" sz="1800" b="0" i="0" dirty="0">
                          <a:solidFill>
                            <a:srgbClr val="000000"/>
                          </a:solidFill>
                          <a:effectLst/>
                          <a:latin typeface="Calibri" panose="020F0502020204030204" pitchFamily="34" charset="0"/>
                        </a:rPr>
                        <a:t> bij de inrichting van een gebied  </a:t>
                      </a:r>
                      <a:endParaRPr lang="nl-NL" sz="1800" b="0" i="0" dirty="0">
                        <a:effectLst/>
                      </a:endParaRPr>
                    </a:p>
                  </a:txBody>
                  <a:tcPr anchor="ctr">
                    <a:lnL w="6350" cap="flat" cmpd="sng" algn="ctr">
                      <a:solidFill>
                        <a:srgbClr val="B031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119"/>
                      </a:solidFill>
                      <a:prstDash val="solid"/>
                      <a:round/>
                      <a:headEnd type="none" w="med" len="med"/>
                      <a:tailEnd type="none" w="med" len="med"/>
                    </a:lnT>
                    <a:lnB w="6350" cap="flat" cmpd="sng" algn="ctr">
                      <a:solidFill>
                        <a:srgbClr val="B03119"/>
                      </a:solidFill>
                      <a:prstDash val="solid"/>
                      <a:round/>
                      <a:headEnd type="none" w="med" len="med"/>
                      <a:tailEnd type="none" w="med" len="med"/>
                    </a:lnB>
                    <a:solidFill>
                      <a:srgbClr val="E2EFD9"/>
                    </a:solidFill>
                  </a:tcPr>
                </a:tc>
                <a:tc>
                  <a:txBody>
                    <a:bodyPr/>
                    <a:lstStyle/>
                    <a:p>
                      <a:pPr algn="l" rtl="0" fontAlgn="base"/>
                      <a:r>
                        <a:rPr lang="nl-NL" sz="1800" b="0" i="0" dirty="0">
                          <a:solidFill>
                            <a:srgbClr val="000000"/>
                          </a:solidFill>
                          <a:effectLst/>
                          <a:latin typeface="Calibri" panose="020F0502020204030204" pitchFamily="34" charset="0"/>
                        </a:rPr>
                        <a:t>Wat is bewonersparticipatie, hoe kun je dat organiseren? Wat is de rol van de gemeente hierbij en welke maatschappelijke organisaties zijn hierbij betrokken. Participatieladder kennen. Succesfactoren en valkuilen van bewonersparticipatie kennen.  </a:t>
                      </a:r>
                      <a:endParaRPr lang="nl-NL" sz="1800" b="0" i="0" dirty="0">
                        <a:effectLst/>
                      </a:endParaRPr>
                    </a:p>
                  </a:txBody>
                  <a:tcPr>
                    <a:lnL w="6350" cap="flat" cmpd="sng" algn="ctr">
                      <a:solidFill>
                        <a:srgbClr val="B03519"/>
                      </a:solidFill>
                      <a:prstDash val="solid"/>
                      <a:round/>
                      <a:headEnd type="none" w="med" len="med"/>
                      <a:tailEnd type="none" w="med" len="med"/>
                    </a:lnL>
                    <a:lnR w="6350" cap="flat" cmpd="sng" algn="ctr">
                      <a:solidFill>
                        <a:srgbClr val="B03519"/>
                      </a:solidFill>
                      <a:prstDash val="solid"/>
                      <a:round/>
                      <a:headEnd type="none" w="med" len="med"/>
                      <a:tailEnd type="none" w="med" len="med"/>
                    </a:lnR>
                    <a:lnT w="6350" cap="flat" cmpd="sng" algn="ctr">
                      <a:solidFill>
                        <a:srgbClr val="B03519"/>
                      </a:solidFill>
                      <a:prstDash val="solid"/>
                      <a:round/>
                      <a:headEnd type="none" w="med" len="med"/>
                      <a:tailEnd type="none" w="med" len="med"/>
                    </a:lnT>
                    <a:lnB w="6350" cap="flat" cmpd="sng" algn="ctr">
                      <a:solidFill>
                        <a:srgbClr val="B03519"/>
                      </a:solidFill>
                      <a:prstDash val="solid"/>
                      <a:round/>
                      <a:headEnd type="none" w="med" len="med"/>
                      <a:tailEnd type="none" w="med" len="med"/>
                    </a:lnB>
                    <a:solidFill>
                      <a:srgbClr val="E2EFD9"/>
                    </a:solidFill>
                  </a:tcPr>
                </a:tc>
                <a:extLst>
                  <a:ext uri="{0D108BD9-81ED-4DB2-BD59-A6C34878D82A}">
                    <a16:rowId xmlns:a16="http://schemas.microsoft.com/office/drawing/2014/main" val="1243046076"/>
                  </a:ext>
                </a:extLst>
              </a:tr>
            </a:tbl>
          </a:graphicData>
        </a:graphic>
      </p:graphicFrame>
    </p:spTree>
    <p:extLst>
      <p:ext uri="{BB962C8B-B14F-4D97-AF65-F5344CB8AC3E}">
        <p14:creationId xmlns:p14="http://schemas.microsoft.com/office/powerpoint/2010/main" val="38245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a:solidFill>
                  <a:srgbClr val="FFFFFF"/>
                </a:solidFill>
              </a:rPr>
              <a:t>1. Doelgroep analyse</a:t>
            </a:r>
          </a:p>
        </p:txBody>
      </p:sp>
      <p:sp>
        <p:nvSpPr>
          <p:cNvPr id="3" name="Ondertitel 2">
            <a:extLst>
              <a:ext uri="{FF2B5EF4-FFF2-40B4-BE49-F238E27FC236}">
                <a16:creationId xmlns:a16="http://schemas.microsoft.com/office/drawing/2014/main" id="{883AFA50-ADBF-4EF0-8A01-40CB5F585AC9}"/>
              </a:ext>
            </a:extLst>
          </p:cNvPr>
          <p:cNvSpPr>
            <a:spLocks noGrp="1"/>
          </p:cNvSpPr>
          <p:nvPr>
            <p:ph type="subTitle" idx="1"/>
          </p:nvPr>
        </p:nvSpPr>
        <p:spPr>
          <a:xfrm>
            <a:off x="2895601" y="1900826"/>
            <a:ext cx="6396204" cy="662542"/>
          </a:xfrm>
        </p:spPr>
        <p:txBody>
          <a:bodyPr anchor="ctr">
            <a:normAutofit/>
          </a:bodyPr>
          <a:lstStyle/>
          <a:p>
            <a:r>
              <a:rPr lang="nl-NL">
                <a:solidFill>
                  <a:srgbClr val="FFFFFF"/>
                </a:solidFill>
              </a:rPr>
              <a:t>Over wie hebben we het? </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56612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Doelgroepen; met en voor wie </a:t>
            </a: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57856E34-5BE4-41AD-A67C-8D4DE19385BA}"/>
              </a:ext>
            </a:extLst>
          </p:cNvPr>
          <p:cNvSpPr>
            <a:spLocks noGrp="1"/>
          </p:cNvSpPr>
          <p:nvPr>
            <p:ph type="body" sz="half" idx="2"/>
          </p:nvPr>
        </p:nvSpPr>
        <p:spPr>
          <a:xfrm>
            <a:off x="630936" y="2660904"/>
            <a:ext cx="4818888" cy="3547872"/>
          </a:xfrm>
        </p:spPr>
        <p:txBody>
          <a:bodyPr vert="horz" lIns="91440" tIns="45720" rIns="91440" bIns="45720" rtlCol="0" anchor="t">
            <a:normAutofit lnSpcReduction="10000"/>
          </a:bodyPr>
          <a:lstStyle/>
          <a:p>
            <a:pPr indent="-228600">
              <a:buFont typeface="Arial" panose="020B0604020202020204" pitchFamily="34" charset="0"/>
              <a:buChar char="•"/>
            </a:pPr>
            <a:endParaRPr lang="en-US" sz="1700" dirty="0"/>
          </a:p>
          <a:p>
            <a:r>
              <a:rPr lang="nl-NL" sz="1800" dirty="0"/>
              <a:t>Bij bewonersparticipatie is het belangrijk om vast te stellen met wie je gaat samenwerken aan een project.</a:t>
            </a:r>
          </a:p>
          <a:p>
            <a:r>
              <a:rPr lang="nl-NL" sz="1800" dirty="0"/>
              <a:t>Die doelgroep bepaal je vaak ook samen met alle betrokken partijen. </a:t>
            </a:r>
          </a:p>
          <a:p>
            <a:r>
              <a:rPr lang="nl-NL" sz="1800" dirty="0"/>
              <a:t>Bij een doelgroep analyse verzamel je informatie over bv. leeftijd, school, gezinssamenstelling, adres, behoefte en wensen. Hierdoor ontstaat een ‘plaatje’ dat richting geeft aan je project. </a:t>
            </a:r>
          </a:p>
          <a:p>
            <a:r>
              <a:rPr lang="nl-NL" sz="1800" dirty="0"/>
              <a:t>Passend bij de doelgroep en je opdracht, betrek je de bewoners op een passende manier. </a:t>
            </a:r>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6099048" y="2261087"/>
            <a:ext cx="5458968" cy="2335825"/>
          </a:xfrm>
          <a:prstGeom prst="rect">
            <a:avLst/>
          </a:prstGeom>
        </p:spPr>
      </p:pic>
    </p:spTree>
    <p:extLst>
      <p:ext uri="{BB962C8B-B14F-4D97-AF65-F5344CB8AC3E}">
        <p14:creationId xmlns:p14="http://schemas.microsoft.com/office/powerpoint/2010/main" val="25034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A207818-566B-44F3-BFEE-CE7DBF9204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a:solidFill>
                  <a:schemeClr val="tx1"/>
                </a:solidFill>
                <a:latin typeface="+mj-lt"/>
                <a:ea typeface="+mj-ea"/>
                <a:cs typeface="+mj-cs"/>
              </a:rPr>
              <a:t>Indeling op leeftijdscategorie</a:t>
            </a:r>
          </a:p>
        </p:txBody>
      </p:sp>
      <p:sp>
        <p:nvSpPr>
          <p:cNvPr id="7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es 1 Ontwikkelingspsychologie">
            <a:extLst>
              <a:ext uri="{FF2B5EF4-FFF2-40B4-BE49-F238E27FC236}">
                <a16:creationId xmlns:a16="http://schemas.microsoft.com/office/drawing/2014/main" id="{FB910FE7-5B73-41BB-9481-6C4082D80DF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4746937" y="640080"/>
            <a:ext cx="7029333"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6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4C5BF0-7128-4C4F-9DDD-3DC6DE624AAE}"/>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Aspecten van de ontwikkeling: </a:t>
            </a:r>
          </a:p>
        </p:txBody>
      </p:sp>
      <p:sp>
        <p:nvSpPr>
          <p:cNvPr id="1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ntwikkelingspsychologie - PDF Gratis download">
            <a:extLst>
              <a:ext uri="{FF2B5EF4-FFF2-40B4-BE49-F238E27FC236}">
                <a16:creationId xmlns:a16="http://schemas.microsoft.com/office/drawing/2014/main" id="{5AEF30E9-09CC-48A4-B98D-B9C3D04683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91"/>
          <a:stretch/>
        </p:blipFill>
        <p:spPr bwMode="auto">
          <a:xfrm>
            <a:off x="4654296" y="1247082"/>
            <a:ext cx="7214616" cy="433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9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CBE4725-BC82-4394-AFDF-3ECF7BE22722}"/>
              </a:ext>
            </a:extLst>
          </p:cNvPr>
          <p:cNvSpPr>
            <a:spLocks noGrp="1"/>
          </p:cNvSpPr>
          <p:nvPr>
            <p:ph type="ctrTitle"/>
          </p:nvPr>
        </p:nvSpPr>
        <p:spPr>
          <a:xfrm>
            <a:off x="638881" y="390525"/>
            <a:ext cx="10909640" cy="1510301"/>
          </a:xfrm>
        </p:spPr>
        <p:txBody>
          <a:bodyPr anchor="ctr">
            <a:normAutofit/>
          </a:bodyPr>
          <a:lstStyle/>
          <a:p>
            <a:r>
              <a:rPr lang="nl-NL" sz="6600">
                <a:solidFill>
                  <a:srgbClr val="FFFFFF"/>
                </a:solidFill>
              </a:rPr>
              <a:t>2. Bewonersparticipatie</a:t>
            </a:r>
          </a:p>
        </p:txBody>
      </p:sp>
      <p:sp>
        <p:nvSpPr>
          <p:cNvPr id="7" name="Ondertitel 6">
            <a:extLst>
              <a:ext uri="{FF2B5EF4-FFF2-40B4-BE49-F238E27FC236}">
                <a16:creationId xmlns:a16="http://schemas.microsoft.com/office/drawing/2014/main" id="{40D6F40B-DF07-4FAB-BB1E-D5141279C1F6}"/>
              </a:ext>
            </a:extLst>
          </p:cNvPr>
          <p:cNvSpPr>
            <a:spLocks noGrp="1"/>
          </p:cNvSpPr>
          <p:nvPr>
            <p:ph type="subTitle" idx="1"/>
          </p:nvPr>
        </p:nvSpPr>
        <p:spPr>
          <a:xfrm>
            <a:off x="2895601" y="1900826"/>
            <a:ext cx="6396204" cy="662542"/>
          </a:xfrm>
        </p:spPr>
        <p:txBody>
          <a:bodyPr anchor="ctr">
            <a:normAutofit/>
          </a:bodyPr>
          <a:lstStyle/>
          <a:p>
            <a:endParaRPr lang="nl-NL">
              <a:solidFill>
                <a:srgbClr val="FFFFFF"/>
              </a:solidFill>
            </a:endParaRPr>
          </a:p>
        </p:txBody>
      </p:sp>
      <p:sp>
        <p:nvSpPr>
          <p:cNvPr id="1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8C2B454-4A02-438A-AA27-674C42805144}"/>
              </a:ext>
            </a:extLst>
          </p:cNvPr>
          <p:cNvPicPr>
            <a:picLocks noChangeAspect="1"/>
          </p:cNvPicPr>
          <p:nvPr/>
        </p:nvPicPr>
        <p:blipFill>
          <a:blip r:embed="rId2"/>
          <a:stretch>
            <a:fillRect/>
          </a:stretch>
        </p:blipFill>
        <p:spPr>
          <a:xfrm>
            <a:off x="3059766" y="3067050"/>
            <a:ext cx="6069420" cy="3019537"/>
          </a:xfrm>
          <a:prstGeom prst="rect">
            <a:avLst/>
          </a:prstGeom>
        </p:spPr>
      </p:pic>
    </p:spTree>
    <p:extLst>
      <p:ext uri="{BB962C8B-B14F-4D97-AF65-F5344CB8AC3E}">
        <p14:creationId xmlns:p14="http://schemas.microsoft.com/office/powerpoint/2010/main" val="105059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564F9241-7C31-4E0C-8A02-B485EEC024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5354" y="914400"/>
            <a:ext cx="6625092" cy="496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155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EA5DD-7746-4101-93FD-3AE69F52EA44}">
  <ds:schemaRefs>
    <ds:schemaRef ds:uri="http://purl.org/dc/dcmitype/"/>
    <ds:schemaRef ds:uri="34354c1b-6b8c-435b-ad50-990538c19557"/>
    <ds:schemaRef ds:uri="http://purl.org/dc/elements/1.1/"/>
    <ds:schemaRef ds:uri="http://www.w3.org/XML/1998/namespace"/>
    <ds:schemaRef ds:uri="http://schemas.microsoft.com/office/infopath/2007/PartnerControls"/>
    <ds:schemaRef ds:uri="47a28104-336f-447d-946e-e305ac2bcd47"/>
    <ds:schemaRef ds:uri="http://purl.org/dc/terms/"/>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5C226FE2-950A-4BE2-B36D-9446BBD6F709}">
  <ds:schemaRefs>
    <ds:schemaRef ds:uri="http://schemas.microsoft.com/sharepoint/v3/contenttype/forms"/>
  </ds:schemaRefs>
</ds:datastoreItem>
</file>

<file path=customXml/itemProps3.xml><?xml version="1.0" encoding="utf-8"?>
<ds:datastoreItem xmlns:ds="http://schemas.openxmlformats.org/officeDocument/2006/customXml" ds:itemID="{FC2FC4AB-2505-47D1-9F3D-B47FB87CF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504</Words>
  <Application>Microsoft Office PowerPoint</Application>
  <PresentationFormat>Breedbeeld</PresentationFormat>
  <Paragraphs>63</Paragraphs>
  <Slides>24</Slides>
  <Notes>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24</vt:i4>
      </vt:variant>
    </vt:vector>
  </HeadingPairs>
  <TitlesOfParts>
    <vt:vector size="33" baseType="lpstr">
      <vt:lpstr>Arial</vt:lpstr>
      <vt:lpstr>Calibri</vt:lpstr>
      <vt:lpstr>Calibri Light</vt:lpstr>
      <vt:lpstr>Impact</vt:lpstr>
      <vt:lpstr>Lucida Handwriting</vt:lpstr>
      <vt:lpstr>Wingdings</vt:lpstr>
      <vt:lpstr>Kantoorthema</vt:lpstr>
      <vt:lpstr>Kantoorthema</vt:lpstr>
      <vt:lpstr>Kantoorthema</vt:lpstr>
      <vt:lpstr>Les 5 Stad en wijk Participatie</vt:lpstr>
      <vt:lpstr>Inhoud van deze les</vt:lpstr>
      <vt:lpstr>Begrippen</vt:lpstr>
      <vt:lpstr>1. Doelgroep analyse</vt:lpstr>
      <vt:lpstr>Doelgroepen; met en voor wie </vt:lpstr>
      <vt:lpstr>Indeling op leeftijdscategorie</vt:lpstr>
      <vt:lpstr>Aspecten van de ontwikkeling: </vt:lpstr>
      <vt:lpstr>2. Bewonersparticipatie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Werkvormen voor participatie:  hoe doe je dat?! </vt:lpstr>
      <vt:lpstr>Bewonersparticipatie</vt:lpstr>
      <vt:lpstr>PowerPoint-presentatie</vt:lpstr>
      <vt:lpstr>PowerPoint-presentatie</vt:lpstr>
      <vt:lpstr>Opdracht</vt:lpstr>
      <vt:lpstr>Dat was het weer voor deze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Bewonersparticipatie; vanaf idee tot eigenaarschap</dc:title>
  <dc:creator>Pascalle Cup</dc:creator>
  <cp:lastModifiedBy>Pascalle Cup</cp:lastModifiedBy>
  <cp:revision>2</cp:revision>
  <cp:lastPrinted>2021-06-14T11:39:40Z</cp:lastPrinted>
  <dcterms:created xsi:type="dcterms:W3CDTF">2021-05-31T12:02:26Z</dcterms:created>
  <dcterms:modified xsi:type="dcterms:W3CDTF">2021-06-14T11:40:06Z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